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2" r:id="rId2"/>
    <p:sldId id="278" r:id="rId3"/>
    <p:sldId id="286" r:id="rId4"/>
    <p:sldId id="287" r:id="rId5"/>
    <p:sldId id="281" r:id="rId6"/>
    <p:sldId id="256" r:id="rId7"/>
    <p:sldId id="279" r:id="rId8"/>
    <p:sldId id="280" r:id="rId9"/>
    <p:sldId id="288" r:id="rId10"/>
    <p:sldId id="257" r:id="rId11"/>
    <p:sldId id="258" r:id="rId12"/>
    <p:sldId id="259" r:id="rId13"/>
    <p:sldId id="283" r:id="rId14"/>
    <p:sldId id="282" r:id="rId15"/>
    <p:sldId id="284" r:id="rId16"/>
    <p:sldId id="291" r:id="rId17"/>
    <p:sldId id="290" r:id="rId18"/>
    <p:sldId id="285" r:id="rId19"/>
    <p:sldId id="263" r:id="rId20"/>
    <p:sldId id="289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60" r:id="rId36"/>
    <p:sldId id="261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mifinal selection" id="{7D352E8A-6599-4817-B361-21D22AC05BB4}">
          <p14:sldIdLst>
            <p14:sldId id="292"/>
          </p14:sldIdLst>
        </p14:section>
        <p14:section name="Unique formulas" id="{56E8C807-AEA7-4ED7-A2A4-95656138ADAF}">
          <p14:sldIdLst>
            <p14:sldId id="278"/>
            <p14:sldId id="286"/>
            <p14:sldId id="287"/>
            <p14:sldId id="281"/>
          </p14:sldIdLst>
        </p14:section>
        <p14:section name="Initial exploratory plots" id="{74F5EDFA-1F59-4758-A573-C4069B506B71}">
          <p14:sldIdLst>
            <p14:sldId id="256"/>
            <p14:sldId id="279"/>
            <p14:sldId id="280"/>
            <p14:sldId id="288"/>
            <p14:sldId id="257"/>
            <p14:sldId id="258"/>
            <p14:sldId id="259"/>
            <p14:sldId id="283"/>
            <p14:sldId id="282"/>
            <p14:sldId id="284"/>
            <p14:sldId id="291"/>
            <p14:sldId id="290"/>
            <p14:sldId id="285"/>
            <p14:sldId id="263"/>
            <p14:sldId id="28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ADD8E6"/>
    <a:srgbClr val="CCC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B342B-C4AB-4058-AC08-4A96439E8A01}" v="8" dt="2025-01-02T21:14:59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80" d="100"/>
          <a:sy n="80" d="100"/>
        </p:scale>
        <p:origin x="775" y="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ayburu-Caruso, Vanessa A" userId="e129c12f-749a-4310-80b6-042d2c75f741" providerId="ADAL" clId="{47DB4EB7-D8BC-4E0D-9D40-9F6A91B00CF1}"/>
    <pc:docChg chg="undo custSel addSld modSld">
      <pc:chgData name="Garayburu-Caruso, Vanessa A" userId="e129c12f-749a-4310-80b6-042d2c75f741" providerId="ADAL" clId="{47DB4EB7-D8BC-4E0D-9D40-9F6A91B00CF1}" dt="2024-12-02T16:39:37.744" v="457" actId="962"/>
      <pc:docMkLst>
        <pc:docMk/>
      </pc:docMkLst>
      <pc:sldChg chg="addSp modSp new mod">
        <pc:chgData name="Garayburu-Caruso, Vanessa A" userId="e129c12f-749a-4310-80b6-042d2c75f741" providerId="ADAL" clId="{47DB4EB7-D8BC-4E0D-9D40-9F6A91B00CF1}" dt="2024-11-25T00:38:05.045" v="60" actId="14100"/>
        <pc:sldMkLst>
          <pc:docMk/>
          <pc:sldMk cId="802790502" sldId="260"/>
        </pc:sldMkLst>
        <pc:spChg chg="mod">
          <ac:chgData name="Garayburu-Caruso, Vanessa A" userId="e129c12f-749a-4310-80b6-042d2c75f741" providerId="ADAL" clId="{47DB4EB7-D8BC-4E0D-9D40-9F6A91B00CF1}" dt="2024-11-25T00:37:59.303" v="57" actId="1076"/>
          <ac:spMkLst>
            <pc:docMk/>
            <pc:sldMk cId="802790502" sldId="260"/>
            <ac:spMk id="2" creationId="{3B699BB3-FECD-CA5A-F798-B0612E2FB8DA}"/>
          </ac:spMkLst>
        </pc:spChg>
        <pc:picChg chg="add mod">
          <ac:chgData name="Garayburu-Caruso, Vanessa A" userId="e129c12f-749a-4310-80b6-042d2c75f741" providerId="ADAL" clId="{47DB4EB7-D8BC-4E0D-9D40-9F6A91B00CF1}" dt="2024-11-25T00:38:00.849" v="58" actId="1076"/>
          <ac:picMkLst>
            <pc:docMk/>
            <pc:sldMk cId="802790502" sldId="260"/>
            <ac:picMk id="4" creationId="{128C1071-C4F2-AB2D-41B3-FB4C20C7D16F}"/>
          </ac:picMkLst>
        </pc:picChg>
        <pc:picChg chg="add mod">
          <ac:chgData name="Garayburu-Caruso, Vanessa A" userId="e129c12f-749a-4310-80b6-042d2c75f741" providerId="ADAL" clId="{47DB4EB7-D8BC-4E0D-9D40-9F6A91B00CF1}" dt="2024-11-25T00:38:05.045" v="60" actId="14100"/>
          <ac:picMkLst>
            <pc:docMk/>
            <pc:sldMk cId="802790502" sldId="260"/>
            <ac:picMk id="6" creationId="{5B9FFA5B-1AFA-EDCD-8FE7-760B87470217}"/>
          </ac:picMkLst>
        </pc:picChg>
      </pc:sldChg>
      <pc:sldChg chg="addSp delSp modSp new mod">
        <pc:chgData name="Garayburu-Caruso, Vanessa A" userId="e129c12f-749a-4310-80b6-042d2c75f741" providerId="ADAL" clId="{47DB4EB7-D8BC-4E0D-9D40-9F6A91B00CF1}" dt="2024-11-30T00:23:57.700" v="118" actId="14100"/>
        <pc:sldMkLst>
          <pc:docMk/>
          <pc:sldMk cId="2191365142" sldId="261"/>
        </pc:sldMkLst>
        <pc:spChg chg="del">
          <ac:chgData name="Garayburu-Caruso, Vanessa A" userId="e129c12f-749a-4310-80b6-042d2c75f741" providerId="ADAL" clId="{47DB4EB7-D8BC-4E0D-9D40-9F6A91B00CF1}" dt="2024-11-25T00:50:45.806" v="66" actId="478"/>
          <ac:spMkLst>
            <pc:docMk/>
            <pc:sldMk cId="2191365142" sldId="261"/>
            <ac:spMk id="2" creationId="{C8BA3780-E05A-C013-B055-6CAB4B453419}"/>
          </ac:spMkLst>
        </pc:spChg>
        <pc:picChg chg="add mod modCrop">
          <ac:chgData name="Garayburu-Caruso, Vanessa A" userId="e129c12f-749a-4310-80b6-042d2c75f741" providerId="ADAL" clId="{47DB4EB7-D8BC-4E0D-9D40-9F6A91B00CF1}" dt="2024-11-30T00:23:57.700" v="118" actId="14100"/>
          <ac:picMkLst>
            <pc:docMk/>
            <pc:sldMk cId="2191365142" sldId="261"/>
            <ac:picMk id="3" creationId="{ECCC3B75-C7FE-F8AA-DC69-21E36FA7D06F}"/>
          </ac:picMkLst>
        </pc:picChg>
        <pc:picChg chg="add mod">
          <ac:chgData name="Garayburu-Caruso, Vanessa A" userId="e129c12f-749a-4310-80b6-042d2c75f741" providerId="ADAL" clId="{47DB4EB7-D8BC-4E0D-9D40-9F6A91B00CF1}" dt="2024-11-25T00:50:51.427" v="69" actId="14100"/>
          <ac:picMkLst>
            <pc:docMk/>
            <pc:sldMk cId="2191365142" sldId="261"/>
            <ac:picMk id="4" creationId="{D35F0B5C-E7B9-2B05-7224-D739367F4EBD}"/>
          </ac:picMkLst>
        </pc:picChg>
        <pc:picChg chg="add del mod">
          <ac:chgData name="Garayburu-Caruso, Vanessa A" userId="e129c12f-749a-4310-80b6-042d2c75f741" providerId="ADAL" clId="{47DB4EB7-D8BC-4E0D-9D40-9F6A91B00CF1}" dt="2024-11-30T00:23:35.654" v="108" actId="478"/>
          <ac:picMkLst>
            <pc:docMk/>
            <pc:sldMk cId="2191365142" sldId="261"/>
            <ac:picMk id="6" creationId="{33D5A9C4-F92D-581F-4DD3-A5D7C3B4E734}"/>
          </ac:picMkLst>
        </pc:picChg>
      </pc:sldChg>
      <pc:sldChg chg="addSp delSp modSp new mod">
        <pc:chgData name="Garayburu-Caruso, Vanessa A" userId="e129c12f-749a-4310-80b6-042d2c75f741" providerId="ADAL" clId="{47DB4EB7-D8BC-4E0D-9D40-9F6A91B00CF1}" dt="2024-11-30T00:25:35.424" v="121" actId="1076"/>
        <pc:sldMkLst>
          <pc:docMk/>
          <pc:sldMk cId="1688880603" sldId="262"/>
        </pc:sldMkLst>
        <pc:spChg chg="mod">
          <ac:chgData name="Garayburu-Caruso, Vanessa A" userId="e129c12f-749a-4310-80b6-042d2c75f741" providerId="ADAL" clId="{47DB4EB7-D8BC-4E0D-9D40-9F6A91B00CF1}" dt="2024-11-25T00:55:58.647" v="98" actId="14100"/>
          <ac:spMkLst>
            <pc:docMk/>
            <pc:sldMk cId="1688880603" sldId="262"/>
            <ac:spMk id="2" creationId="{3172C377-2057-F1D5-1B18-B45282BEF328}"/>
          </ac:spMkLst>
        </pc:spChg>
        <pc:picChg chg="add del mod">
          <ac:chgData name="Garayburu-Caruso, Vanessa A" userId="e129c12f-749a-4310-80b6-042d2c75f741" providerId="ADAL" clId="{47DB4EB7-D8BC-4E0D-9D40-9F6A91B00CF1}" dt="2024-11-30T00:25:31.950" v="119" actId="478"/>
          <ac:picMkLst>
            <pc:docMk/>
            <pc:sldMk cId="1688880603" sldId="262"/>
            <ac:picMk id="4" creationId="{25681C07-7697-A45F-AA2E-31294A956E30}"/>
          </ac:picMkLst>
        </pc:picChg>
        <pc:picChg chg="add mod">
          <ac:chgData name="Garayburu-Caruso, Vanessa A" userId="e129c12f-749a-4310-80b6-042d2c75f741" providerId="ADAL" clId="{47DB4EB7-D8BC-4E0D-9D40-9F6A91B00CF1}" dt="2024-11-30T00:25:35.424" v="121" actId="1076"/>
          <ac:picMkLst>
            <pc:docMk/>
            <pc:sldMk cId="1688880603" sldId="262"/>
            <ac:picMk id="5" creationId="{8771D5DB-BBA0-4018-1EB2-4ADF37BD78B9}"/>
          </ac:picMkLst>
        </pc:picChg>
      </pc:sldChg>
      <pc:sldChg chg="addSp new mod">
        <pc:chgData name="Garayburu-Caruso, Vanessa A" userId="e129c12f-749a-4310-80b6-042d2c75f741" providerId="ADAL" clId="{47DB4EB7-D8BC-4E0D-9D40-9F6A91B00CF1}" dt="2024-11-25T19:50:53.490" v="106" actId="22"/>
        <pc:sldMkLst>
          <pc:docMk/>
          <pc:sldMk cId="823232005" sldId="263"/>
        </pc:sldMkLst>
        <pc:picChg chg="add">
          <ac:chgData name="Garayburu-Caruso, Vanessa A" userId="e129c12f-749a-4310-80b6-042d2c75f741" providerId="ADAL" clId="{47DB4EB7-D8BC-4E0D-9D40-9F6A91B00CF1}" dt="2024-11-25T19:50:53.490" v="106" actId="22"/>
          <ac:picMkLst>
            <pc:docMk/>
            <pc:sldMk cId="823232005" sldId="263"/>
            <ac:picMk id="4" creationId="{F1B3B871-A98E-224A-18D3-E8C0330A8E13}"/>
          </ac:picMkLst>
        </pc:picChg>
      </pc:sldChg>
      <pc:sldChg chg="addSp modSp new mod">
        <pc:chgData name="Garayburu-Caruso, Vanessa A" userId="e129c12f-749a-4310-80b6-042d2c75f741" providerId="ADAL" clId="{47DB4EB7-D8BC-4E0D-9D40-9F6A91B00CF1}" dt="2024-11-30T22:20:15.085" v="369" actId="1076"/>
        <pc:sldMkLst>
          <pc:docMk/>
          <pc:sldMk cId="2063585656" sldId="264"/>
        </pc:sldMkLst>
        <pc:spChg chg="mod">
          <ac:chgData name="Garayburu-Caruso, Vanessa A" userId="e129c12f-749a-4310-80b6-042d2c75f741" providerId="ADAL" clId="{47DB4EB7-D8BC-4E0D-9D40-9F6A91B00CF1}" dt="2024-11-30T22:20:15.085" v="369" actId="1076"/>
          <ac:spMkLst>
            <pc:docMk/>
            <pc:sldMk cId="2063585656" sldId="264"/>
            <ac:spMk id="2" creationId="{C6F7CC41-5B97-C7CE-84BB-08B921C49598}"/>
          </ac:spMkLst>
        </pc:spChg>
        <pc:picChg chg="add mod">
          <ac:chgData name="Garayburu-Caruso, Vanessa A" userId="e129c12f-749a-4310-80b6-042d2c75f741" providerId="ADAL" clId="{47DB4EB7-D8BC-4E0D-9D40-9F6A91B00CF1}" dt="2024-11-30T22:15:50.112" v="128" actId="1076"/>
          <ac:picMkLst>
            <pc:docMk/>
            <pc:sldMk cId="2063585656" sldId="264"/>
            <ac:picMk id="4" creationId="{A1598496-97A5-ADEB-E700-421ECA88AE9A}"/>
          </ac:picMkLst>
        </pc:picChg>
      </pc:sldChg>
      <pc:sldChg chg="addSp delSp modSp new mod setBg modClrScheme delDesignElem chgLayout">
        <pc:chgData name="Garayburu-Caruso, Vanessa A" userId="e129c12f-749a-4310-80b6-042d2c75f741" providerId="ADAL" clId="{47DB4EB7-D8BC-4E0D-9D40-9F6A91B00CF1}" dt="2024-12-01T00:05:08.981" v="384" actId="27614"/>
        <pc:sldMkLst>
          <pc:docMk/>
          <pc:sldMk cId="2832673665" sldId="265"/>
        </pc:sldMkLst>
        <pc:spChg chg="del mod">
          <ac:chgData name="Garayburu-Caruso, Vanessa A" userId="e129c12f-749a-4310-80b6-042d2c75f741" providerId="ADAL" clId="{47DB4EB7-D8BC-4E0D-9D40-9F6A91B00CF1}" dt="2024-12-01T00:03:19.004" v="380" actId="700"/>
          <ac:spMkLst>
            <pc:docMk/>
            <pc:sldMk cId="2832673665" sldId="265"/>
            <ac:spMk id="2" creationId="{EFBEC93D-FB51-34CA-B731-E772EC77748B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5" creationId="{15F33878-D502-4FFA-8ACE-F2AECDB2A23F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6" creationId="{2151139A-886F-4B97-8815-729AD3831BBD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7" creationId="{D3539FEE-81D3-4406-802E-60B20B16F4F6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8" creationId="{AB5E08C4-8CDD-4623-A5B8-E998C6DEE3B7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9" creationId="{DC701763-729E-462F-A5A8-E0DEFEB1E2E4}"/>
          </ac:spMkLst>
        </pc:spChg>
        <pc:spChg chg="add del">
          <ac:chgData name="Garayburu-Caruso, Vanessa A" userId="e129c12f-749a-4310-80b6-042d2c75f741" providerId="ADAL" clId="{47DB4EB7-D8BC-4E0D-9D40-9F6A91B00CF1}" dt="2024-12-01T00:03:04.733" v="378" actId="26606"/>
          <ac:spMkLst>
            <pc:docMk/>
            <pc:sldMk cId="2832673665" sldId="265"/>
            <ac:spMk id="21" creationId="{99ED5833-B85B-4103-8A3B-CAB0308E6C15}"/>
          </ac:spMkLst>
        </pc:spChg>
        <pc:grpChg chg="add del">
          <ac:chgData name="Garayburu-Caruso, Vanessa A" userId="e129c12f-749a-4310-80b6-042d2c75f741" providerId="ADAL" clId="{47DB4EB7-D8BC-4E0D-9D40-9F6A91B00CF1}" dt="2024-12-01T00:02:56.583" v="374" actId="26606"/>
          <ac:grpSpMkLst>
            <pc:docMk/>
            <pc:sldMk cId="2832673665" sldId="265"/>
            <ac:grpSpMk id="11" creationId="{38555AC8-A31F-E4F7-01BB-AEFF5E8C160A}"/>
          </ac:grpSpMkLst>
        </pc:grpChg>
        <pc:grpChg chg="add del">
          <ac:chgData name="Garayburu-Caruso, Vanessa A" userId="e129c12f-749a-4310-80b6-042d2c75f741" providerId="ADAL" clId="{47DB4EB7-D8BC-4E0D-9D40-9F6A91B00CF1}" dt="2024-12-01T00:03:19.004" v="380" actId="700"/>
          <ac:grpSpMkLst>
            <pc:docMk/>
            <pc:sldMk cId="2832673665" sldId="265"/>
            <ac:grpSpMk id="23" creationId="{38555AC8-A31F-E4F7-01BB-AEFF5E8C160A}"/>
          </ac:grpSpMkLst>
        </pc:grpChg>
        <pc:picChg chg="add mod ord">
          <ac:chgData name="Garayburu-Caruso, Vanessa A" userId="e129c12f-749a-4310-80b6-042d2c75f741" providerId="ADAL" clId="{47DB4EB7-D8BC-4E0D-9D40-9F6A91B00CF1}" dt="2024-12-01T00:05:08.981" v="384" actId="27614"/>
          <ac:picMkLst>
            <pc:docMk/>
            <pc:sldMk cId="2832673665" sldId="265"/>
            <ac:picMk id="4" creationId="{BC742517-5290-B3D1-0B57-F1624434C14B}"/>
          </ac:picMkLst>
        </pc:picChg>
        <pc:picChg chg="add mod">
          <ac:chgData name="Garayburu-Caruso, Vanessa A" userId="e129c12f-749a-4310-80b6-042d2c75f741" providerId="ADAL" clId="{47DB4EB7-D8BC-4E0D-9D40-9F6A91B00CF1}" dt="2024-12-01T00:05:08.874" v="382" actId="27614"/>
          <ac:picMkLst>
            <pc:docMk/>
            <pc:sldMk cId="2832673665" sldId="265"/>
            <ac:picMk id="6" creationId="{9A7D3ED6-72CC-3004-0FFC-649924257C39}"/>
          </ac:picMkLst>
        </pc:picChg>
      </pc:sldChg>
      <pc:sldChg chg="addSp delSp modSp new mod setBg">
        <pc:chgData name="Garayburu-Caruso, Vanessa A" userId="e129c12f-749a-4310-80b6-042d2c75f741" providerId="ADAL" clId="{47DB4EB7-D8BC-4E0D-9D40-9F6A91B00CF1}" dt="2024-12-01T00:05:44.063" v="397" actId="27614"/>
        <pc:sldMkLst>
          <pc:docMk/>
          <pc:sldMk cId="3498259476" sldId="266"/>
        </pc:sldMkLst>
        <pc:spChg chg="add del">
          <ac:chgData name="Garayburu-Caruso, Vanessa A" userId="e129c12f-749a-4310-80b6-042d2c75f741" providerId="ADAL" clId="{47DB4EB7-D8BC-4E0D-9D40-9F6A91B00CF1}" dt="2024-12-01T00:05:41.020" v="394" actId="26606"/>
          <ac:spMkLst>
            <pc:docMk/>
            <pc:sldMk cId="3498259476" sldId="266"/>
            <ac:spMk id="7" creationId="{A9F529C3-C941-49FD-8C67-82F134F64BDB}"/>
          </ac:spMkLst>
        </pc:spChg>
        <pc:spChg chg="add del">
          <ac:chgData name="Garayburu-Caruso, Vanessa A" userId="e129c12f-749a-4310-80b6-042d2c75f741" providerId="ADAL" clId="{47DB4EB7-D8BC-4E0D-9D40-9F6A91B00CF1}" dt="2024-12-01T00:05:41.020" v="394" actId="26606"/>
          <ac:spMkLst>
            <pc:docMk/>
            <pc:sldMk cId="3498259476" sldId="266"/>
            <ac:spMk id="8" creationId="{20586029-32A0-47E5-9AEC-AE3ABA6B94D0}"/>
          </ac:spMkLst>
        </pc:spChg>
        <pc:spChg chg="add del">
          <ac:chgData name="Garayburu-Caruso, Vanessa A" userId="e129c12f-749a-4310-80b6-042d2c75f741" providerId="ADAL" clId="{47DB4EB7-D8BC-4E0D-9D40-9F6A91B00CF1}" dt="2024-12-01T00:05:33.174" v="388" actId="26606"/>
          <ac:spMkLst>
            <pc:docMk/>
            <pc:sldMk cId="3498259476" sldId="266"/>
            <ac:spMk id="10" creationId="{A9F529C3-C941-49FD-8C67-82F134F64BDB}"/>
          </ac:spMkLst>
        </pc:spChg>
        <pc:spChg chg="add del">
          <ac:chgData name="Garayburu-Caruso, Vanessa A" userId="e129c12f-749a-4310-80b6-042d2c75f741" providerId="ADAL" clId="{47DB4EB7-D8BC-4E0D-9D40-9F6A91B00CF1}" dt="2024-12-01T00:05:33.174" v="388" actId="26606"/>
          <ac:spMkLst>
            <pc:docMk/>
            <pc:sldMk cId="3498259476" sldId="266"/>
            <ac:spMk id="12" creationId="{20586029-32A0-47E5-9AEC-AE3ABA6B94D0}"/>
          </ac:spMkLst>
        </pc:spChg>
        <pc:spChg chg="add del">
          <ac:chgData name="Garayburu-Caruso, Vanessa A" userId="e129c12f-749a-4310-80b6-042d2c75f741" providerId="ADAL" clId="{47DB4EB7-D8BC-4E0D-9D40-9F6A91B00CF1}" dt="2024-12-01T00:05:36.205" v="390" actId="26606"/>
          <ac:spMkLst>
            <pc:docMk/>
            <pc:sldMk cId="3498259476" sldId="266"/>
            <ac:spMk id="16" creationId="{11BE3FA7-0D70-4431-814F-D8C40576EA93}"/>
          </ac:spMkLst>
        </pc:spChg>
        <pc:picChg chg="add mod ord">
          <ac:chgData name="Garayburu-Caruso, Vanessa A" userId="e129c12f-749a-4310-80b6-042d2c75f741" providerId="ADAL" clId="{47DB4EB7-D8BC-4E0D-9D40-9F6A91B00CF1}" dt="2024-12-01T00:05:44.062" v="396" actId="27614"/>
          <ac:picMkLst>
            <pc:docMk/>
            <pc:sldMk cId="3498259476" sldId="266"/>
            <ac:picMk id="3" creationId="{BEC99B22-4412-D324-6C74-FFE23B3375F4}"/>
          </ac:picMkLst>
        </pc:picChg>
        <pc:picChg chg="add mod">
          <ac:chgData name="Garayburu-Caruso, Vanessa A" userId="e129c12f-749a-4310-80b6-042d2c75f741" providerId="ADAL" clId="{47DB4EB7-D8BC-4E0D-9D40-9F6A91B00CF1}" dt="2024-12-01T00:05:44.063" v="397" actId="27614"/>
          <ac:picMkLst>
            <pc:docMk/>
            <pc:sldMk cId="3498259476" sldId="266"/>
            <ac:picMk id="5" creationId="{AE197732-5259-F561-A630-A113BB4BCCFB}"/>
          </ac:picMkLst>
        </pc:picChg>
        <pc:cxnChg chg="add del">
          <ac:chgData name="Garayburu-Caruso, Vanessa A" userId="e129c12f-749a-4310-80b6-042d2c75f741" providerId="ADAL" clId="{47DB4EB7-D8BC-4E0D-9D40-9F6A91B00CF1}" dt="2024-12-01T00:05:41.020" v="394" actId="26606"/>
          <ac:cxnSpMkLst>
            <pc:docMk/>
            <pc:sldMk cId="3498259476" sldId="266"/>
            <ac:cxnSpMk id="9" creationId="{8C730EAB-A532-4295-A302-FB4B90DB9F5E}"/>
          </ac:cxnSpMkLst>
        </pc:cxnChg>
        <pc:cxnChg chg="add del">
          <ac:chgData name="Garayburu-Caruso, Vanessa A" userId="e129c12f-749a-4310-80b6-042d2c75f741" providerId="ADAL" clId="{47DB4EB7-D8BC-4E0D-9D40-9F6A91B00CF1}" dt="2024-12-01T00:05:33.174" v="388" actId="26606"/>
          <ac:cxnSpMkLst>
            <pc:docMk/>
            <pc:sldMk cId="3498259476" sldId="266"/>
            <ac:cxnSpMk id="14" creationId="{8C730EAB-A532-4295-A302-FB4B90DB9F5E}"/>
          </ac:cxnSpMkLst>
        </pc:cxnChg>
      </pc:sldChg>
      <pc:sldChg chg="addSp modSp new mod setBg">
        <pc:chgData name="Garayburu-Caruso, Vanessa A" userId="e129c12f-749a-4310-80b6-042d2c75f741" providerId="ADAL" clId="{47DB4EB7-D8BC-4E0D-9D40-9F6A91B00CF1}" dt="2024-12-01T00:49:25.018" v="403" actId="27614"/>
        <pc:sldMkLst>
          <pc:docMk/>
          <pc:sldMk cId="4190121587" sldId="267"/>
        </pc:sldMkLst>
        <pc:picChg chg="add mod ord">
          <ac:chgData name="Garayburu-Caruso, Vanessa A" userId="e129c12f-749a-4310-80b6-042d2c75f741" providerId="ADAL" clId="{47DB4EB7-D8BC-4E0D-9D40-9F6A91B00CF1}" dt="2024-12-01T00:49:25.018" v="402" actId="27614"/>
          <ac:picMkLst>
            <pc:docMk/>
            <pc:sldMk cId="4190121587" sldId="267"/>
            <ac:picMk id="3" creationId="{8E585506-85E2-DF73-7157-FA3AFCADFC96}"/>
          </ac:picMkLst>
        </pc:picChg>
        <pc:picChg chg="add mod">
          <ac:chgData name="Garayburu-Caruso, Vanessa A" userId="e129c12f-749a-4310-80b6-042d2c75f741" providerId="ADAL" clId="{47DB4EB7-D8BC-4E0D-9D40-9F6A91B00CF1}" dt="2024-12-01T00:49:25.018" v="403" actId="27614"/>
          <ac:picMkLst>
            <pc:docMk/>
            <pc:sldMk cId="4190121587" sldId="267"/>
            <ac:picMk id="5" creationId="{67EC05FF-637F-9F8B-EFDA-FD193702C749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2:49:00.237" v="417" actId="27614"/>
        <pc:sldMkLst>
          <pc:docMk/>
          <pc:sldMk cId="548544524" sldId="268"/>
        </pc:sldMkLst>
        <pc:picChg chg="add mod ord">
          <ac:chgData name="Garayburu-Caruso, Vanessa A" userId="e129c12f-749a-4310-80b6-042d2c75f741" providerId="ADAL" clId="{47DB4EB7-D8BC-4E0D-9D40-9F6A91B00CF1}" dt="2024-12-01T02:24:23.137" v="415" actId="26606"/>
          <ac:picMkLst>
            <pc:docMk/>
            <pc:sldMk cId="548544524" sldId="268"/>
            <ac:picMk id="3" creationId="{23AAA3D8-BF17-5CE3-3C7B-96D289DF9EFD}"/>
          </ac:picMkLst>
        </pc:picChg>
        <pc:picChg chg="add mod ord">
          <ac:chgData name="Garayburu-Caruso, Vanessa A" userId="e129c12f-749a-4310-80b6-042d2c75f741" providerId="ADAL" clId="{47DB4EB7-D8BC-4E0D-9D40-9F6A91B00CF1}" dt="2024-12-01T02:24:23.137" v="415" actId="26606"/>
          <ac:picMkLst>
            <pc:docMk/>
            <pc:sldMk cId="548544524" sldId="268"/>
            <ac:picMk id="5" creationId="{0A7D906C-7C13-8BA1-8F4D-1E3808BE8FD8}"/>
          </ac:picMkLst>
        </pc:picChg>
        <pc:picChg chg="add mod">
          <ac:chgData name="Garayburu-Caruso, Vanessa A" userId="e129c12f-749a-4310-80b6-042d2c75f741" providerId="ADAL" clId="{47DB4EB7-D8BC-4E0D-9D40-9F6A91B00CF1}" dt="2024-12-01T02:49:00.237" v="417" actId="27614"/>
          <ac:picMkLst>
            <pc:docMk/>
            <pc:sldMk cId="548544524" sldId="268"/>
            <ac:picMk id="7" creationId="{60C0F2A0-D187-4244-81F7-1F2DA2759EDE}"/>
          </ac:picMkLst>
        </pc:picChg>
        <pc:cxnChg chg="add">
          <ac:chgData name="Garayburu-Caruso, Vanessa A" userId="e129c12f-749a-4310-80b6-042d2c75f741" providerId="ADAL" clId="{47DB4EB7-D8BC-4E0D-9D40-9F6A91B00CF1}" dt="2024-12-01T02:24:23.137" v="415" actId="26606"/>
          <ac:cxnSpMkLst>
            <pc:docMk/>
            <pc:sldMk cId="548544524" sldId="268"/>
            <ac:cxnSpMk id="12" creationId="{DCD67800-37AC-4E14-89B0-F79DCB3FB86D}"/>
          </ac:cxnSpMkLst>
        </pc:cxnChg>
        <pc:cxnChg chg="add">
          <ac:chgData name="Garayburu-Caruso, Vanessa A" userId="e129c12f-749a-4310-80b6-042d2c75f741" providerId="ADAL" clId="{47DB4EB7-D8BC-4E0D-9D40-9F6A91B00CF1}" dt="2024-12-01T02:24:23.137" v="415" actId="26606"/>
          <ac:cxnSpMkLst>
            <pc:docMk/>
            <pc:sldMk cId="548544524" sldId="268"/>
            <ac:cxnSpMk id="14" creationId="{20F1788F-A5AE-4188-8274-F7F2E3833ECD}"/>
          </ac:cxnSpMkLst>
        </pc:cxnChg>
      </pc:sldChg>
      <pc:sldChg chg="addSp modSp new mod setBg">
        <pc:chgData name="Garayburu-Caruso, Vanessa A" userId="e129c12f-749a-4310-80b6-042d2c75f741" providerId="ADAL" clId="{47DB4EB7-D8BC-4E0D-9D40-9F6A91B00CF1}" dt="2024-12-01T02:22:43.304" v="413" actId="26606"/>
        <pc:sldMkLst>
          <pc:docMk/>
          <pc:sldMk cId="4216569650" sldId="269"/>
        </pc:sldMkLst>
        <pc:picChg chg="add mod">
          <ac:chgData name="Garayburu-Caruso, Vanessa A" userId="e129c12f-749a-4310-80b6-042d2c75f741" providerId="ADAL" clId="{47DB4EB7-D8BC-4E0D-9D40-9F6A91B00CF1}" dt="2024-12-01T02:22:43.304" v="413" actId="26606"/>
          <ac:picMkLst>
            <pc:docMk/>
            <pc:sldMk cId="4216569650" sldId="269"/>
            <ac:picMk id="3" creationId="{B1900692-B19E-7B85-43EA-DDC1D63A0505}"/>
          </ac:picMkLst>
        </pc:picChg>
        <pc:picChg chg="add mod">
          <ac:chgData name="Garayburu-Caruso, Vanessa A" userId="e129c12f-749a-4310-80b6-042d2c75f741" providerId="ADAL" clId="{47DB4EB7-D8BC-4E0D-9D40-9F6A91B00CF1}" dt="2024-12-01T02:22:43.304" v="413" actId="26606"/>
          <ac:picMkLst>
            <pc:docMk/>
            <pc:sldMk cId="4216569650" sldId="269"/>
            <ac:picMk id="5" creationId="{1968A209-DAB8-1FB6-86D7-DC8A69659930}"/>
          </ac:picMkLst>
        </pc:picChg>
      </pc:sldChg>
      <pc:sldChg chg="addSp new mod">
        <pc:chgData name="Garayburu-Caruso, Vanessa A" userId="e129c12f-749a-4310-80b6-042d2c75f741" providerId="ADAL" clId="{47DB4EB7-D8BC-4E0D-9D40-9F6A91B00CF1}" dt="2024-12-01T02:49:01.216" v="418" actId="22"/>
        <pc:sldMkLst>
          <pc:docMk/>
          <pc:sldMk cId="985400032" sldId="270"/>
        </pc:sldMkLst>
        <pc:picChg chg="add">
          <ac:chgData name="Garayburu-Caruso, Vanessa A" userId="e129c12f-749a-4310-80b6-042d2c75f741" providerId="ADAL" clId="{47DB4EB7-D8BC-4E0D-9D40-9F6A91B00CF1}" dt="2024-12-01T02:49:01.216" v="418" actId="22"/>
          <ac:picMkLst>
            <pc:docMk/>
            <pc:sldMk cId="985400032" sldId="270"/>
            <ac:picMk id="3" creationId="{F392B667-0749-3077-5802-0487620F3A97}"/>
          </ac:picMkLst>
        </pc:picChg>
      </pc:sldChg>
      <pc:sldChg chg="addSp new mod">
        <pc:chgData name="Garayburu-Caruso, Vanessa A" userId="e129c12f-749a-4310-80b6-042d2c75f741" providerId="ADAL" clId="{47DB4EB7-D8BC-4E0D-9D40-9F6A91B00CF1}" dt="2024-12-01T02:49:56.969" v="420" actId="22"/>
        <pc:sldMkLst>
          <pc:docMk/>
          <pc:sldMk cId="1989853129" sldId="271"/>
        </pc:sldMkLst>
        <pc:picChg chg="add">
          <ac:chgData name="Garayburu-Caruso, Vanessa A" userId="e129c12f-749a-4310-80b6-042d2c75f741" providerId="ADAL" clId="{47DB4EB7-D8BC-4E0D-9D40-9F6A91B00CF1}" dt="2024-12-01T02:49:56.969" v="420" actId="22"/>
          <ac:picMkLst>
            <pc:docMk/>
            <pc:sldMk cId="1989853129" sldId="271"/>
            <ac:picMk id="3" creationId="{BC2E6B41-1432-D16E-0C56-F8A40A2EB927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16:43.667" v="427" actId="27614"/>
        <pc:sldMkLst>
          <pc:docMk/>
          <pc:sldMk cId="2363762842" sldId="272"/>
        </pc:sldMkLst>
        <pc:picChg chg="add mod">
          <ac:chgData name="Garayburu-Caruso, Vanessa A" userId="e129c12f-749a-4310-80b6-042d2c75f741" providerId="ADAL" clId="{47DB4EB7-D8BC-4E0D-9D40-9F6A91B00CF1}" dt="2024-12-01T03:16:43.476" v="425" actId="27614"/>
          <ac:picMkLst>
            <pc:docMk/>
            <pc:sldMk cId="2363762842" sldId="272"/>
            <ac:picMk id="3" creationId="{CCB7A48E-13F2-96F6-9C1F-CE7E5418E7EC}"/>
          </ac:picMkLst>
        </pc:picChg>
        <pc:picChg chg="add mod">
          <ac:chgData name="Garayburu-Caruso, Vanessa A" userId="e129c12f-749a-4310-80b6-042d2c75f741" providerId="ADAL" clId="{47DB4EB7-D8BC-4E0D-9D40-9F6A91B00CF1}" dt="2024-12-01T03:16:43.667" v="427" actId="27614"/>
          <ac:picMkLst>
            <pc:docMk/>
            <pc:sldMk cId="2363762842" sldId="272"/>
            <ac:picMk id="5" creationId="{E57DAF6B-EE6A-1C7A-0F6B-1D143EC6F106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18:23.436" v="432" actId="27614"/>
        <pc:sldMkLst>
          <pc:docMk/>
          <pc:sldMk cId="2959653225" sldId="273"/>
        </pc:sldMkLst>
        <pc:picChg chg="add mod">
          <ac:chgData name="Garayburu-Caruso, Vanessa A" userId="e129c12f-749a-4310-80b6-042d2c75f741" providerId="ADAL" clId="{47DB4EB7-D8BC-4E0D-9D40-9F6A91B00CF1}" dt="2024-12-01T03:18:23.436" v="432" actId="27614"/>
          <ac:picMkLst>
            <pc:docMk/>
            <pc:sldMk cId="2959653225" sldId="273"/>
            <ac:picMk id="3" creationId="{7887E5E0-D30D-50B1-ADC8-D3229C1F7188}"/>
          </ac:picMkLst>
        </pc:picChg>
        <pc:picChg chg="add mod">
          <ac:chgData name="Garayburu-Caruso, Vanessa A" userId="e129c12f-749a-4310-80b6-042d2c75f741" providerId="ADAL" clId="{47DB4EB7-D8BC-4E0D-9D40-9F6A91B00CF1}" dt="2024-12-01T03:18:23.436" v="431" actId="27614"/>
          <ac:picMkLst>
            <pc:docMk/>
            <pc:sldMk cId="2959653225" sldId="273"/>
            <ac:picMk id="5" creationId="{D48C9AAB-D332-63D2-3735-D33722E72A6D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19:41.173" v="438" actId="27614"/>
        <pc:sldMkLst>
          <pc:docMk/>
          <pc:sldMk cId="518622800" sldId="274"/>
        </pc:sldMkLst>
        <pc:picChg chg="add mod">
          <ac:chgData name="Garayburu-Caruso, Vanessa A" userId="e129c12f-749a-4310-80b6-042d2c75f741" providerId="ADAL" clId="{47DB4EB7-D8BC-4E0D-9D40-9F6A91B00CF1}" dt="2024-12-01T03:19:41.173" v="438" actId="27614"/>
          <ac:picMkLst>
            <pc:docMk/>
            <pc:sldMk cId="518622800" sldId="274"/>
            <ac:picMk id="3" creationId="{C975DF28-1A4E-FECB-B4DE-1C505BDF9538}"/>
          </ac:picMkLst>
        </pc:picChg>
        <pc:picChg chg="add mod">
          <ac:chgData name="Garayburu-Caruso, Vanessa A" userId="e129c12f-749a-4310-80b6-042d2c75f741" providerId="ADAL" clId="{47DB4EB7-D8BC-4E0D-9D40-9F6A91B00CF1}" dt="2024-12-01T03:19:41.172" v="437" actId="27614"/>
          <ac:picMkLst>
            <pc:docMk/>
            <pc:sldMk cId="518622800" sldId="274"/>
            <ac:picMk id="5" creationId="{2A4CD397-A3F1-7AA2-8C64-CA7F7A447EBC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20:22.855" v="443" actId="26606"/>
        <pc:sldMkLst>
          <pc:docMk/>
          <pc:sldMk cId="4183797414" sldId="275"/>
        </pc:sldMkLst>
        <pc:picChg chg="add mod ord">
          <ac:chgData name="Garayburu-Caruso, Vanessa A" userId="e129c12f-749a-4310-80b6-042d2c75f741" providerId="ADAL" clId="{47DB4EB7-D8BC-4E0D-9D40-9F6A91B00CF1}" dt="2024-12-01T03:20:22.855" v="443" actId="26606"/>
          <ac:picMkLst>
            <pc:docMk/>
            <pc:sldMk cId="4183797414" sldId="275"/>
            <ac:picMk id="3" creationId="{ED1EB89B-73DB-7130-6033-4273CDF4A196}"/>
          </ac:picMkLst>
        </pc:picChg>
        <pc:picChg chg="add mod">
          <ac:chgData name="Garayburu-Caruso, Vanessa A" userId="e129c12f-749a-4310-80b6-042d2c75f741" providerId="ADAL" clId="{47DB4EB7-D8BC-4E0D-9D40-9F6A91B00CF1}" dt="2024-12-01T03:20:22.855" v="443" actId="26606"/>
          <ac:picMkLst>
            <pc:docMk/>
            <pc:sldMk cId="4183797414" sldId="275"/>
            <ac:picMk id="5" creationId="{22947DFE-30A7-4880-D96D-AC7A814FB648}"/>
          </ac:picMkLst>
        </pc:picChg>
        <pc:picChg chg="add mod">
          <ac:chgData name="Garayburu-Caruso, Vanessa A" userId="e129c12f-749a-4310-80b6-042d2c75f741" providerId="ADAL" clId="{47DB4EB7-D8BC-4E0D-9D40-9F6A91B00CF1}" dt="2024-12-01T03:20:22.855" v="443" actId="26606"/>
          <ac:picMkLst>
            <pc:docMk/>
            <pc:sldMk cId="4183797414" sldId="275"/>
            <ac:picMk id="7" creationId="{FBC314EF-1E75-FE6B-22CE-0D0A3CE317DA}"/>
          </ac:picMkLst>
        </pc:picChg>
        <pc:cxnChg chg="add">
          <ac:chgData name="Garayburu-Caruso, Vanessa A" userId="e129c12f-749a-4310-80b6-042d2c75f741" providerId="ADAL" clId="{47DB4EB7-D8BC-4E0D-9D40-9F6A91B00CF1}" dt="2024-12-01T03:20:22.855" v="443" actId="26606"/>
          <ac:cxnSpMkLst>
            <pc:docMk/>
            <pc:sldMk cId="4183797414" sldId="275"/>
            <ac:cxnSpMk id="12" creationId="{DCD67800-37AC-4E14-89B0-F79DCB3FB86D}"/>
          </ac:cxnSpMkLst>
        </pc:cxnChg>
        <pc:cxnChg chg="add">
          <ac:chgData name="Garayburu-Caruso, Vanessa A" userId="e129c12f-749a-4310-80b6-042d2c75f741" providerId="ADAL" clId="{47DB4EB7-D8BC-4E0D-9D40-9F6A91B00CF1}" dt="2024-12-01T03:20:22.855" v="443" actId="26606"/>
          <ac:cxnSpMkLst>
            <pc:docMk/>
            <pc:sldMk cId="4183797414" sldId="275"/>
            <ac:cxnSpMk id="14" creationId="{20F1788F-A5AE-4188-8274-F7F2E3833ECD}"/>
          </ac:cxnSpMkLst>
        </pc:cxnChg>
      </pc:sldChg>
      <pc:sldChg chg="addSp modSp new mod setBg">
        <pc:chgData name="Garayburu-Caruso, Vanessa A" userId="e129c12f-749a-4310-80b6-042d2c75f741" providerId="ADAL" clId="{47DB4EB7-D8BC-4E0D-9D40-9F6A91B00CF1}" dt="2024-12-01T23:17:24.875" v="449" actId="27614"/>
        <pc:sldMkLst>
          <pc:docMk/>
          <pc:sldMk cId="3013725013" sldId="276"/>
        </pc:sldMkLst>
        <pc:picChg chg="add mod">
          <ac:chgData name="Garayburu-Caruso, Vanessa A" userId="e129c12f-749a-4310-80b6-042d2c75f741" providerId="ADAL" clId="{47DB4EB7-D8BC-4E0D-9D40-9F6A91B00CF1}" dt="2024-12-01T23:17:24.875" v="449" actId="27614"/>
          <ac:picMkLst>
            <pc:docMk/>
            <pc:sldMk cId="3013725013" sldId="276"/>
            <ac:picMk id="3" creationId="{D116BDB6-76AF-7A7D-28DF-B845B37BDABC}"/>
          </ac:picMkLst>
        </pc:picChg>
        <pc:picChg chg="add mod">
          <ac:chgData name="Garayburu-Caruso, Vanessa A" userId="e129c12f-749a-4310-80b6-042d2c75f741" providerId="ADAL" clId="{47DB4EB7-D8BC-4E0D-9D40-9F6A91B00CF1}" dt="2024-12-01T23:17:24.874" v="448" actId="27614"/>
          <ac:picMkLst>
            <pc:docMk/>
            <pc:sldMk cId="3013725013" sldId="276"/>
            <ac:picMk id="5" creationId="{4280E248-A154-9F02-9F5F-D26C79D74E08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2T16:39:37.744" v="457" actId="962"/>
        <pc:sldMkLst>
          <pc:docMk/>
          <pc:sldMk cId="3781589270" sldId="277"/>
        </pc:sldMkLst>
        <pc:picChg chg="add mod ord">
          <ac:chgData name="Garayburu-Caruso, Vanessa A" userId="e129c12f-749a-4310-80b6-042d2c75f741" providerId="ADAL" clId="{47DB4EB7-D8BC-4E0D-9D40-9F6A91B00CF1}" dt="2024-12-02T16:39:37.743" v="456" actId="27614"/>
          <ac:picMkLst>
            <pc:docMk/>
            <pc:sldMk cId="3781589270" sldId="277"/>
            <ac:picMk id="3" creationId="{2FFB9EC3-117A-FCD0-9B85-6FED59A0C0C3}"/>
          </ac:picMkLst>
        </pc:picChg>
        <pc:picChg chg="add mod">
          <ac:chgData name="Garayburu-Caruso, Vanessa A" userId="e129c12f-749a-4310-80b6-042d2c75f741" providerId="ADAL" clId="{47DB4EB7-D8BC-4E0D-9D40-9F6A91B00CF1}" dt="2024-12-02T16:39:37.744" v="457" actId="962"/>
          <ac:picMkLst>
            <pc:docMk/>
            <pc:sldMk cId="3781589270" sldId="277"/>
            <ac:picMk id="5" creationId="{1CB799B8-8863-55F0-134F-994BB7EF84D5}"/>
          </ac:picMkLst>
        </pc:picChg>
      </pc:sldChg>
    </pc:docChg>
  </pc:docChgLst>
  <pc:docChgLst>
    <pc:chgData name="Garayburu-Caruso, Vanessa A" userId="e129c12f-749a-4310-80b6-042d2c75f741" providerId="ADAL" clId="{578B342B-C4AB-4058-AC08-4A96439E8A01}"/>
    <pc:docChg chg="undo custSel addSld delSld modSld sldOrd addSection modSection">
      <pc:chgData name="Garayburu-Caruso, Vanessa A" userId="e129c12f-749a-4310-80b6-042d2c75f741" providerId="ADAL" clId="{578B342B-C4AB-4058-AC08-4A96439E8A01}" dt="2025-01-02T21:44:56.708" v="784" actId="1076"/>
      <pc:docMkLst>
        <pc:docMk/>
      </pc:docMkLst>
      <pc:sldChg chg="addSp modSp new mod ord">
        <pc:chgData name="Garayburu-Caruso, Vanessa A" userId="e129c12f-749a-4310-80b6-042d2c75f741" providerId="ADAL" clId="{578B342B-C4AB-4058-AC08-4A96439E8A01}" dt="2024-12-31T17:22:25.607" v="107"/>
        <pc:sldMkLst>
          <pc:docMk/>
          <pc:sldMk cId="2551202300" sldId="278"/>
        </pc:sldMkLst>
        <pc:spChg chg="mod">
          <ac:chgData name="Garayburu-Caruso, Vanessa A" userId="e129c12f-749a-4310-80b6-042d2c75f741" providerId="ADAL" clId="{578B342B-C4AB-4058-AC08-4A96439E8A01}" dt="2024-12-31T17:22:09.135" v="102" actId="20577"/>
          <ac:spMkLst>
            <pc:docMk/>
            <pc:sldMk cId="2551202300" sldId="278"/>
            <ac:spMk id="2" creationId="{213F194D-13B9-5305-4A4C-B1EA092BAB90}"/>
          </ac:spMkLst>
        </pc:spChg>
        <pc:picChg chg="add mod">
          <ac:chgData name="Garayburu-Caruso, Vanessa A" userId="e129c12f-749a-4310-80b6-042d2c75f741" providerId="ADAL" clId="{578B342B-C4AB-4058-AC08-4A96439E8A01}" dt="2024-12-31T17:21:30.602" v="17" actId="14100"/>
          <ac:picMkLst>
            <pc:docMk/>
            <pc:sldMk cId="2551202300" sldId="278"/>
            <ac:picMk id="4" creationId="{4CB1EDDD-BF59-222F-0AA1-162A82B36F27}"/>
          </ac:picMkLst>
        </pc:picChg>
      </pc:sldChg>
      <pc:sldChg chg="addSp modSp new mod ord">
        <pc:chgData name="Garayburu-Caruso, Vanessa A" userId="e129c12f-749a-4310-80b6-042d2c75f741" providerId="ADAL" clId="{578B342B-C4AB-4058-AC08-4A96439E8A01}" dt="2024-12-31T21:40:02.709" v="631"/>
        <pc:sldMkLst>
          <pc:docMk/>
          <pc:sldMk cId="3926059766" sldId="279"/>
        </pc:sldMkLst>
        <pc:spChg chg="mod">
          <ac:chgData name="Garayburu-Caruso, Vanessa A" userId="e129c12f-749a-4310-80b6-042d2c75f741" providerId="ADAL" clId="{578B342B-C4AB-4058-AC08-4A96439E8A01}" dt="2024-12-31T17:46:51.457" v="109" actId="1076"/>
          <ac:spMkLst>
            <pc:docMk/>
            <pc:sldMk cId="3926059766" sldId="279"/>
            <ac:spMk id="2" creationId="{BDBDC99F-A164-EBDA-1897-24CD45C13B63}"/>
          </ac:spMkLst>
        </pc:spChg>
        <pc:picChg chg="add mod">
          <ac:chgData name="Garayburu-Caruso, Vanessa A" userId="e129c12f-749a-4310-80b6-042d2c75f741" providerId="ADAL" clId="{578B342B-C4AB-4058-AC08-4A96439E8A01}" dt="2024-12-31T18:09:09.703" v="119" actId="1076"/>
          <ac:picMkLst>
            <pc:docMk/>
            <pc:sldMk cId="3926059766" sldId="279"/>
            <ac:picMk id="4" creationId="{AE5520EC-598E-F393-7092-FE36DD782D1E}"/>
          </ac:picMkLst>
        </pc:picChg>
        <pc:picChg chg="add mod">
          <ac:chgData name="Garayburu-Caruso, Vanessa A" userId="e129c12f-749a-4310-80b6-042d2c75f741" providerId="ADAL" clId="{578B342B-C4AB-4058-AC08-4A96439E8A01}" dt="2024-12-31T18:09:08.662" v="118" actId="1076"/>
          <ac:picMkLst>
            <pc:docMk/>
            <pc:sldMk cId="3926059766" sldId="279"/>
            <ac:picMk id="6" creationId="{B78F7179-DCD7-A635-730D-DCF0EEC3B09A}"/>
          </ac:picMkLst>
        </pc:picChg>
      </pc:sldChg>
      <pc:sldChg chg="addSp delSp modSp new mod ord">
        <pc:chgData name="Garayburu-Caruso, Vanessa A" userId="e129c12f-749a-4310-80b6-042d2c75f741" providerId="ADAL" clId="{578B342B-C4AB-4058-AC08-4A96439E8A01}" dt="2024-12-31T22:24:14.058" v="721"/>
        <pc:sldMkLst>
          <pc:docMk/>
          <pc:sldMk cId="3677112032" sldId="280"/>
        </pc:sldMkLst>
        <pc:spChg chg="mod">
          <ac:chgData name="Garayburu-Caruso, Vanessa A" userId="e129c12f-749a-4310-80b6-042d2c75f741" providerId="ADAL" clId="{578B342B-C4AB-4058-AC08-4A96439E8A01}" dt="2024-12-31T18:34:14.054" v="133" actId="14100"/>
          <ac:spMkLst>
            <pc:docMk/>
            <pc:sldMk cId="3677112032" sldId="280"/>
            <ac:spMk id="2" creationId="{20B87BE9-41BB-510C-6654-08B2157A07E6}"/>
          </ac:spMkLst>
        </pc:spChg>
        <pc:spChg chg="add del mod">
          <ac:chgData name="Garayburu-Caruso, Vanessa A" userId="e129c12f-749a-4310-80b6-042d2c75f741" providerId="ADAL" clId="{578B342B-C4AB-4058-AC08-4A96439E8A01}" dt="2024-12-31T18:34:46.923" v="136" actId="478"/>
          <ac:spMkLst>
            <pc:docMk/>
            <pc:sldMk cId="3677112032" sldId="280"/>
            <ac:spMk id="5" creationId="{881C4FB4-DD5A-3BAA-1B5A-CFD759BAFBA6}"/>
          </ac:spMkLst>
        </pc:spChg>
        <pc:spChg chg="add mod">
          <ac:chgData name="Garayburu-Caruso, Vanessa A" userId="e129c12f-749a-4310-80b6-042d2c75f741" providerId="ADAL" clId="{578B342B-C4AB-4058-AC08-4A96439E8A01}" dt="2024-12-31T18:36:27.023" v="210" actId="1076"/>
          <ac:spMkLst>
            <pc:docMk/>
            <pc:sldMk cId="3677112032" sldId="280"/>
            <ac:spMk id="10" creationId="{F7B16669-F2CA-FF82-EC10-D5AC728894C9}"/>
          </ac:spMkLst>
        </pc:spChg>
        <pc:spChg chg="add mod">
          <ac:chgData name="Garayburu-Caruso, Vanessa A" userId="e129c12f-749a-4310-80b6-042d2c75f741" providerId="ADAL" clId="{578B342B-C4AB-4058-AC08-4A96439E8A01}" dt="2024-12-31T18:36:38.707" v="216" actId="20577"/>
          <ac:spMkLst>
            <pc:docMk/>
            <pc:sldMk cId="3677112032" sldId="280"/>
            <ac:spMk id="11" creationId="{5EDE8E69-B0E7-A439-CBE2-4231D395D6DE}"/>
          </ac:spMkLst>
        </pc:spChg>
        <pc:picChg chg="add mod">
          <ac:chgData name="Garayburu-Caruso, Vanessa A" userId="e129c12f-749a-4310-80b6-042d2c75f741" providerId="ADAL" clId="{578B342B-C4AB-4058-AC08-4A96439E8A01}" dt="2024-12-31T18:33:40.946" v="123" actId="1076"/>
          <ac:picMkLst>
            <pc:docMk/>
            <pc:sldMk cId="3677112032" sldId="280"/>
            <ac:picMk id="4" creationId="{EB9DDDE6-CEE2-766D-2F69-5654408656ED}"/>
          </ac:picMkLst>
        </pc:picChg>
        <pc:cxnChg chg="add mod">
          <ac:chgData name="Garayburu-Caruso, Vanessa A" userId="e129c12f-749a-4310-80b6-042d2c75f741" providerId="ADAL" clId="{578B342B-C4AB-4058-AC08-4A96439E8A01}" dt="2024-12-31T18:35:13.246" v="140" actId="208"/>
          <ac:cxnSpMkLst>
            <pc:docMk/>
            <pc:sldMk cId="3677112032" sldId="280"/>
            <ac:cxnSpMk id="7" creationId="{328922AC-02B8-E48D-A1C4-15A501B18264}"/>
          </ac:cxnSpMkLst>
        </pc:cxnChg>
        <pc:cxnChg chg="add mod">
          <ac:chgData name="Garayburu-Caruso, Vanessa A" userId="e129c12f-749a-4310-80b6-042d2c75f741" providerId="ADAL" clId="{578B342B-C4AB-4058-AC08-4A96439E8A01}" dt="2024-12-31T18:35:32.154" v="145" actId="208"/>
          <ac:cxnSpMkLst>
            <pc:docMk/>
            <pc:sldMk cId="3677112032" sldId="280"/>
            <ac:cxnSpMk id="8" creationId="{3A605DFE-EAC2-7229-5074-83166C2A68CE}"/>
          </ac:cxnSpMkLst>
        </pc:cxnChg>
      </pc:sldChg>
      <pc:sldChg chg="addSp modSp new mod modNotesTx">
        <pc:chgData name="Garayburu-Caruso, Vanessa A" userId="e129c12f-749a-4310-80b6-042d2c75f741" providerId="ADAL" clId="{578B342B-C4AB-4058-AC08-4A96439E8A01}" dt="2024-12-31T19:23:37.078" v="525" actId="313"/>
        <pc:sldMkLst>
          <pc:docMk/>
          <pc:sldMk cId="2781329516" sldId="281"/>
        </pc:sldMkLst>
        <pc:spChg chg="mod">
          <ac:chgData name="Garayburu-Caruso, Vanessa A" userId="e129c12f-749a-4310-80b6-042d2c75f741" providerId="ADAL" clId="{578B342B-C4AB-4058-AC08-4A96439E8A01}" dt="2024-12-31T19:20:17.924" v="285" actId="1076"/>
          <ac:spMkLst>
            <pc:docMk/>
            <pc:sldMk cId="2781329516" sldId="281"/>
            <ac:spMk id="2" creationId="{ABCFA018-5DFF-1228-003A-B5BE019CF31F}"/>
          </ac:spMkLst>
        </pc:spChg>
        <pc:picChg chg="add mod">
          <ac:chgData name="Garayburu-Caruso, Vanessa A" userId="e129c12f-749a-4310-80b6-042d2c75f741" providerId="ADAL" clId="{578B342B-C4AB-4058-AC08-4A96439E8A01}" dt="2024-12-31T19:20:40.524" v="288" actId="1076"/>
          <ac:picMkLst>
            <pc:docMk/>
            <pc:sldMk cId="2781329516" sldId="281"/>
            <ac:picMk id="4" creationId="{4E6A81A4-E242-4201-94AE-DBD3D3B3F725}"/>
          </ac:picMkLst>
        </pc:picChg>
      </pc:sldChg>
      <pc:sldChg chg="addSp modSp new mod setBg">
        <pc:chgData name="Garayburu-Caruso, Vanessa A" userId="e129c12f-749a-4310-80b6-042d2c75f741" providerId="ADAL" clId="{578B342B-C4AB-4058-AC08-4A96439E8A01}" dt="2024-12-31T19:24:23.559" v="571" actId="27614"/>
        <pc:sldMkLst>
          <pc:docMk/>
          <pc:sldMk cId="49180315" sldId="282"/>
        </pc:sldMkLst>
        <pc:spChg chg="mod">
          <ac:chgData name="Garayburu-Caruso, Vanessa A" userId="e129c12f-749a-4310-80b6-042d2c75f741" providerId="ADAL" clId="{578B342B-C4AB-4058-AC08-4A96439E8A01}" dt="2024-12-31T19:24:21.370" v="570" actId="26606"/>
          <ac:spMkLst>
            <pc:docMk/>
            <pc:sldMk cId="49180315" sldId="282"/>
            <ac:spMk id="2" creationId="{7EC40DFA-A45E-4D0C-3744-1FDA48518D8B}"/>
          </ac:spMkLst>
        </pc:spChg>
        <pc:spChg chg="add">
          <ac:chgData name="Garayburu-Caruso, Vanessa A" userId="e129c12f-749a-4310-80b6-042d2c75f741" providerId="ADAL" clId="{578B342B-C4AB-4058-AC08-4A96439E8A01}" dt="2024-12-31T19:24:21.370" v="570" actId="26606"/>
          <ac:spMkLst>
            <pc:docMk/>
            <pc:sldMk cId="49180315" sldId="282"/>
            <ac:spMk id="9" creationId="{D4771268-CB57-404A-9271-370EB28F6090}"/>
          </ac:spMkLst>
        </pc:spChg>
        <pc:picChg chg="add mod">
          <ac:chgData name="Garayburu-Caruso, Vanessa A" userId="e129c12f-749a-4310-80b6-042d2c75f741" providerId="ADAL" clId="{578B342B-C4AB-4058-AC08-4A96439E8A01}" dt="2024-12-31T19:24:23.559" v="571" actId="27614"/>
          <ac:picMkLst>
            <pc:docMk/>
            <pc:sldMk cId="49180315" sldId="282"/>
            <ac:picMk id="4" creationId="{6D78DFE0-E798-238A-DBE4-1B86D079EC25}"/>
          </ac:picMkLst>
        </pc:picChg>
      </pc:sldChg>
      <pc:sldChg chg="addSp modSp new mod setBg">
        <pc:chgData name="Garayburu-Caruso, Vanessa A" userId="e129c12f-749a-4310-80b6-042d2c75f741" providerId="ADAL" clId="{578B342B-C4AB-4058-AC08-4A96439E8A01}" dt="2024-12-31T19:25:39.227" v="624" actId="26606"/>
        <pc:sldMkLst>
          <pc:docMk/>
          <pc:sldMk cId="1255546154" sldId="283"/>
        </pc:sldMkLst>
        <pc:spChg chg="mod">
          <ac:chgData name="Garayburu-Caruso, Vanessa A" userId="e129c12f-749a-4310-80b6-042d2c75f741" providerId="ADAL" clId="{578B342B-C4AB-4058-AC08-4A96439E8A01}" dt="2024-12-31T19:25:39.227" v="624" actId="26606"/>
          <ac:spMkLst>
            <pc:docMk/>
            <pc:sldMk cId="1255546154" sldId="283"/>
            <ac:spMk id="2" creationId="{F79C09EB-A7D4-D009-302C-76F763E920B1}"/>
          </ac:spMkLst>
        </pc:spChg>
        <pc:spChg chg="add">
          <ac:chgData name="Garayburu-Caruso, Vanessa A" userId="e129c12f-749a-4310-80b6-042d2c75f741" providerId="ADAL" clId="{578B342B-C4AB-4058-AC08-4A96439E8A01}" dt="2024-12-31T19:25:39.227" v="624" actId="26606"/>
          <ac:spMkLst>
            <pc:docMk/>
            <pc:sldMk cId="1255546154" sldId="283"/>
            <ac:spMk id="9" creationId="{D4771268-CB57-404A-9271-370EB28F6090}"/>
          </ac:spMkLst>
        </pc:spChg>
        <pc:picChg chg="add mod">
          <ac:chgData name="Garayburu-Caruso, Vanessa A" userId="e129c12f-749a-4310-80b6-042d2c75f741" providerId="ADAL" clId="{578B342B-C4AB-4058-AC08-4A96439E8A01}" dt="2024-12-31T19:25:39.227" v="624" actId="26606"/>
          <ac:picMkLst>
            <pc:docMk/>
            <pc:sldMk cId="1255546154" sldId="283"/>
            <ac:picMk id="4" creationId="{4CAFAB4D-6C05-81BC-1E6F-2541A1EED161}"/>
          </ac:picMkLst>
        </pc:picChg>
      </pc:sldChg>
      <pc:sldChg chg="addSp delSp new mod">
        <pc:chgData name="Garayburu-Caruso, Vanessa A" userId="e129c12f-749a-4310-80b6-042d2c75f741" providerId="ADAL" clId="{578B342B-C4AB-4058-AC08-4A96439E8A01}" dt="2025-01-01T00:50:52.219" v="728" actId="22"/>
        <pc:sldMkLst>
          <pc:docMk/>
          <pc:sldMk cId="3301550956" sldId="284"/>
        </pc:sldMkLst>
        <pc:picChg chg="add">
          <ac:chgData name="Garayburu-Caruso, Vanessa A" userId="e129c12f-749a-4310-80b6-042d2c75f741" providerId="ADAL" clId="{578B342B-C4AB-4058-AC08-4A96439E8A01}" dt="2024-12-31T20:12:06.758" v="626" actId="22"/>
          <ac:picMkLst>
            <pc:docMk/>
            <pc:sldMk cId="3301550956" sldId="284"/>
            <ac:picMk id="4" creationId="{C5A202E8-DE0B-B269-D319-2DB789EFE592}"/>
          </ac:picMkLst>
        </pc:picChg>
        <pc:picChg chg="add del">
          <ac:chgData name="Garayburu-Caruso, Vanessa A" userId="e129c12f-749a-4310-80b6-042d2c75f741" providerId="ADAL" clId="{578B342B-C4AB-4058-AC08-4A96439E8A01}" dt="2025-01-01T00:50:52.219" v="728" actId="22"/>
          <ac:picMkLst>
            <pc:docMk/>
            <pc:sldMk cId="3301550956" sldId="284"/>
            <ac:picMk id="6" creationId="{B156252A-DB39-D51F-4E93-2B285617687C}"/>
          </ac:picMkLst>
        </pc:picChg>
      </pc:sldChg>
      <pc:sldChg chg="addSp new mod">
        <pc:chgData name="Garayburu-Caruso, Vanessa A" userId="e129c12f-749a-4310-80b6-042d2c75f741" providerId="ADAL" clId="{578B342B-C4AB-4058-AC08-4A96439E8A01}" dt="2024-12-31T20:39:15.745" v="628" actId="22"/>
        <pc:sldMkLst>
          <pc:docMk/>
          <pc:sldMk cId="698597468" sldId="285"/>
        </pc:sldMkLst>
        <pc:picChg chg="add">
          <ac:chgData name="Garayburu-Caruso, Vanessa A" userId="e129c12f-749a-4310-80b6-042d2c75f741" providerId="ADAL" clId="{578B342B-C4AB-4058-AC08-4A96439E8A01}" dt="2024-12-31T20:39:15.745" v="628" actId="22"/>
          <ac:picMkLst>
            <pc:docMk/>
            <pc:sldMk cId="698597468" sldId="285"/>
            <ac:picMk id="4" creationId="{D0BA68E3-4571-21C1-29AD-686899104F6D}"/>
          </ac:picMkLst>
        </pc:picChg>
      </pc:sldChg>
      <pc:sldChg chg="addSp delSp modSp add mod">
        <pc:chgData name="Garayburu-Caruso, Vanessa A" userId="e129c12f-749a-4310-80b6-042d2c75f741" providerId="ADAL" clId="{578B342B-C4AB-4058-AC08-4A96439E8A01}" dt="2024-12-31T21:40:31.063" v="636" actId="1076"/>
        <pc:sldMkLst>
          <pc:docMk/>
          <pc:sldMk cId="698942032" sldId="286"/>
        </pc:sldMkLst>
        <pc:picChg chg="add mod">
          <ac:chgData name="Garayburu-Caruso, Vanessa A" userId="e129c12f-749a-4310-80b6-042d2c75f741" providerId="ADAL" clId="{578B342B-C4AB-4058-AC08-4A96439E8A01}" dt="2024-12-31T21:40:31.063" v="636" actId="1076"/>
          <ac:picMkLst>
            <pc:docMk/>
            <pc:sldMk cId="698942032" sldId="286"/>
            <ac:picMk id="5" creationId="{E193EE06-2033-635D-37AF-7D3E78885038}"/>
          </ac:picMkLst>
        </pc:picChg>
        <pc:picChg chg="del">
          <ac:chgData name="Garayburu-Caruso, Vanessa A" userId="e129c12f-749a-4310-80b6-042d2c75f741" providerId="ADAL" clId="{578B342B-C4AB-4058-AC08-4A96439E8A01}" dt="2024-12-31T21:40:26.351" v="633" actId="478"/>
          <ac:picMkLst>
            <pc:docMk/>
            <pc:sldMk cId="698942032" sldId="286"/>
            <ac:picMk id="6" creationId="{B78F7179-DCD7-A635-730D-DCF0EEC3B09A}"/>
          </ac:picMkLst>
        </pc:picChg>
      </pc:sldChg>
      <pc:sldChg chg="addSp delSp modSp add mod">
        <pc:chgData name="Garayburu-Caruso, Vanessa A" userId="e129c12f-749a-4310-80b6-042d2c75f741" providerId="ADAL" clId="{578B342B-C4AB-4058-AC08-4A96439E8A01}" dt="2024-12-31T21:45:49.125" v="677" actId="14100"/>
        <pc:sldMkLst>
          <pc:docMk/>
          <pc:sldMk cId="2884102781" sldId="287"/>
        </pc:sldMkLst>
        <pc:spChg chg="del">
          <ac:chgData name="Garayburu-Caruso, Vanessa A" userId="e129c12f-749a-4310-80b6-042d2c75f741" providerId="ADAL" clId="{578B342B-C4AB-4058-AC08-4A96439E8A01}" dt="2024-12-31T21:44:51.895" v="641" actId="21"/>
          <ac:spMkLst>
            <pc:docMk/>
            <pc:sldMk cId="2884102781" sldId="287"/>
            <ac:spMk id="10" creationId="{F7B16669-F2CA-FF82-EC10-D5AC728894C9}"/>
          </ac:spMkLst>
        </pc:spChg>
        <pc:spChg chg="del">
          <ac:chgData name="Garayburu-Caruso, Vanessa A" userId="e129c12f-749a-4310-80b6-042d2c75f741" providerId="ADAL" clId="{578B342B-C4AB-4058-AC08-4A96439E8A01}" dt="2024-12-31T21:44:51.895" v="641" actId="21"/>
          <ac:spMkLst>
            <pc:docMk/>
            <pc:sldMk cId="2884102781" sldId="287"/>
            <ac:spMk id="11" creationId="{5EDE8E69-B0E7-A439-CBE2-4231D395D6DE}"/>
          </ac:spMkLst>
        </pc:spChg>
        <pc:spChg chg="add mod">
          <ac:chgData name="Garayburu-Caruso, Vanessa A" userId="e129c12f-749a-4310-80b6-042d2c75f741" providerId="ADAL" clId="{578B342B-C4AB-4058-AC08-4A96439E8A01}" dt="2024-12-31T21:45:42.961" v="676" actId="20577"/>
          <ac:spMkLst>
            <pc:docMk/>
            <pc:sldMk cId="2884102781" sldId="287"/>
            <ac:spMk id="12" creationId="{F7B16669-F2CA-FF82-EC10-D5AC728894C9}"/>
          </ac:spMkLst>
        </pc:spChg>
        <pc:spChg chg="add mod">
          <ac:chgData name="Garayburu-Caruso, Vanessa A" userId="e129c12f-749a-4310-80b6-042d2c75f741" providerId="ADAL" clId="{578B342B-C4AB-4058-AC08-4A96439E8A01}" dt="2024-12-31T21:45:34.920" v="668" actId="20577"/>
          <ac:spMkLst>
            <pc:docMk/>
            <pc:sldMk cId="2884102781" sldId="287"/>
            <ac:spMk id="13" creationId="{5EDE8E69-B0E7-A439-CBE2-4231D395D6DE}"/>
          </ac:spMkLst>
        </pc:spChg>
        <pc:picChg chg="del">
          <ac:chgData name="Garayburu-Caruso, Vanessa A" userId="e129c12f-749a-4310-80b6-042d2c75f741" providerId="ADAL" clId="{578B342B-C4AB-4058-AC08-4A96439E8A01}" dt="2024-12-31T21:44:46.208" v="638" actId="478"/>
          <ac:picMkLst>
            <pc:docMk/>
            <pc:sldMk cId="2884102781" sldId="287"/>
            <ac:picMk id="4" creationId="{EB9DDDE6-CEE2-766D-2F69-5654408656ED}"/>
          </ac:picMkLst>
        </pc:picChg>
        <pc:picChg chg="add mod">
          <ac:chgData name="Garayburu-Caruso, Vanessa A" userId="e129c12f-749a-4310-80b6-042d2c75f741" providerId="ADAL" clId="{578B342B-C4AB-4058-AC08-4A96439E8A01}" dt="2024-12-31T21:45:02.167" v="647" actId="14100"/>
          <ac:picMkLst>
            <pc:docMk/>
            <pc:sldMk cId="2884102781" sldId="287"/>
            <ac:picMk id="5" creationId="{C21592F4-2DD1-C1BD-4DBC-E4DB2B0E2F8C}"/>
          </ac:picMkLst>
        </pc:picChg>
        <pc:cxnChg chg="add mod">
          <ac:chgData name="Garayburu-Caruso, Vanessa A" userId="e129c12f-749a-4310-80b6-042d2c75f741" providerId="ADAL" clId="{578B342B-C4AB-4058-AC08-4A96439E8A01}" dt="2024-12-31T21:45:49.125" v="677" actId="14100"/>
          <ac:cxnSpMkLst>
            <pc:docMk/>
            <pc:sldMk cId="2884102781" sldId="287"/>
            <ac:cxnSpMk id="6" creationId="{328922AC-02B8-E48D-A1C4-15A501B18264}"/>
          </ac:cxnSpMkLst>
        </pc:cxnChg>
        <pc:cxnChg chg="del">
          <ac:chgData name="Garayburu-Caruso, Vanessa A" userId="e129c12f-749a-4310-80b6-042d2c75f741" providerId="ADAL" clId="{578B342B-C4AB-4058-AC08-4A96439E8A01}" dt="2024-12-31T21:44:51.895" v="641" actId="21"/>
          <ac:cxnSpMkLst>
            <pc:docMk/>
            <pc:sldMk cId="2884102781" sldId="287"/>
            <ac:cxnSpMk id="7" creationId="{328922AC-02B8-E48D-A1C4-15A501B18264}"/>
          </ac:cxnSpMkLst>
        </pc:cxnChg>
        <pc:cxnChg chg="del">
          <ac:chgData name="Garayburu-Caruso, Vanessa A" userId="e129c12f-749a-4310-80b6-042d2c75f741" providerId="ADAL" clId="{578B342B-C4AB-4058-AC08-4A96439E8A01}" dt="2024-12-31T21:44:51.895" v="641" actId="21"/>
          <ac:cxnSpMkLst>
            <pc:docMk/>
            <pc:sldMk cId="2884102781" sldId="287"/>
            <ac:cxnSpMk id="8" creationId="{3A605DFE-EAC2-7229-5074-83166C2A68CE}"/>
          </ac:cxnSpMkLst>
        </pc:cxnChg>
        <pc:cxnChg chg="add mod">
          <ac:chgData name="Garayburu-Caruso, Vanessa A" userId="e129c12f-749a-4310-80b6-042d2c75f741" providerId="ADAL" clId="{578B342B-C4AB-4058-AC08-4A96439E8A01}" dt="2024-12-31T21:45:21.363" v="655" actId="14100"/>
          <ac:cxnSpMkLst>
            <pc:docMk/>
            <pc:sldMk cId="2884102781" sldId="287"/>
            <ac:cxnSpMk id="9" creationId="{3A605DFE-EAC2-7229-5074-83166C2A68CE}"/>
          </ac:cxnSpMkLst>
        </pc:cxnChg>
      </pc:sldChg>
      <pc:sldChg chg="new del">
        <pc:chgData name="Garayburu-Caruso, Vanessa A" userId="e129c12f-749a-4310-80b6-042d2c75f741" providerId="ADAL" clId="{578B342B-C4AB-4058-AC08-4A96439E8A01}" dt="2024-12-31T21:49:14.853" v="679" actId="680"/>
        <pc:sldMkLst>
          <pc:docMk/>
          <pc:sldMk cId="42315568" sldId="288"/>
        </pc:sldMkLst>
      </pc:sldChg>
      <pc:sldChg chg="addSp modSp new mod ord">
        <pc:chgData name="Garayburu-Caruso, Vanessa A" userId="e129c12f-749a-4310-80b6-042d2c75f741" providerId="ADAL" clId="{578B342B-C4AB-4058-AC08-4A96439E8A01}" dt="2024-12-31T22:23:35.223" v="719"/>
        <pc:sldMkLst>
          <pc:docMk/>
          <pc:sldMk cId="1032147506" sldId="288"/>
        </pc:sldMkLst>
        <pc:spChg chg="mod">
          <ac:chgData name="Garayburu-Caruso, Vanessa A" userId="e129c12f-749a-4310-80b6-042d2c75f741" providerId="ADAL" clId="{578B342B-C4AB-4058-AC08-4A96439E8A01}" dt="2024-12-31T22:15:39.489" v="717" actId="20577"/>
          <ac:spMkLst>
            <pc:docMk/>
            <pc:sldMk cId="1032147506" sldId="288"/>
            <ac:spMk id="2" creationId="{84F957C2-6FFE-9E3F-41E9-C8F2A5B49DE5}"/>
          </ac:spMkLst>
        </pc:spChg>
        <pc:picChg chg="add mod">
          <ac:chgData name="Garayburu-Caruso, Vanessa A" userId="e129c12f-749a-4310-80b6-042d2c75f741" providerId="ADAL" clId="{578B342B-C4AB-4058-AC08-4A96439E8A01}" dt="2024-12-31T22:15:23.223" v="711" actId="14100"/>
          <ac:picMkLst>
            <pc:docMk/>
            <pc:sldMk cId="1032147506" sldId="288"/>
            <ac:picMk id="4" creationId="{58C394C6-29B8-CCE2-B0A6-79BF8ED1CC3C}"/>
          </ac:picMkLst>
        </pc:picChg>
      </pc:sldChg>
      <pc:sldChg chg="addSp delSp new mod">
        <pc:chgData name="Garayburu-Caruso, Vanessa A" userId="e129c12f-749a-4310-80b6-042d2c75f741" providerId="ADAL" clId="{578B342B-C4AB-4058-AC08-4A96439E8A01}" dt="2025-01-01T00:28:45.776" v="724" actId="478"/>
        <pc:sldMkLst>
          <pc:docMk/>
          <pc:sldMk cId="2574535499" sldId="289"/>
        </pc:sldMkLst>
        <pc:spChg chg="del">
          <ac:chgData name="Garayburu-Caruso, Vanessa A" userId="e129c12f-749a-4310-80b6-042d2c75f741" providerId="ADAL" clId="{578B342B-C4AB-4058-AC08-4A96439E8A01}" dt="2025-01-01T00:28:45.776" v="724" actId="478"/>
          <ac:spMkLst>
            <pc:docMk/>
            <pc:sldMk cId="2574535499" sldId="289"/>
            <ac:spMk id="2" creationId="{6D1BCEF0-B507-668F-BB84-AE466B7B7F3A}"/>
          </ac:spMkLst>
        </pc:spChg>
        <pc:picChg chg="add">
          <ac:chgData name="Garayburu-Caruso, Vanessa A" userId="e129c12f-749a-4310-80b6-042d2c75f741" providerId="ADAL" clId="{578B342B-C4AB-4058-AC08-4A96439E8A01}" dt="2025-01-01T00:28:43.103" v="723" actId="22"/>
          <ac:picMkLst>
            <pc:docMk/>
            <pc:sldMk cId="2574535499" sldId="289"/>
            <ac:picMk id="4" creationId="{2DEF5382-8A4B-E361-54AC-C974E53912B4}"/>
          </ac:picMkLst>
        </pc:picChg>
      </pc:sldChg>
      <pc:sldChg chg="addSp new mod">
        <pc:chgData name="Garayburu-Caruso, Vanessa A" userId="e129c12f-749a-4310-80b6-042d2c75f741" providerId="ADAL" clId="{578B342B-C4AB-4058-AC08-4A96439E8A01}" dt="2025-01-01T00:50:13.028" v="726" actId="22"/>
        <pc:sldMkLst>
          <pc:docMk/>
          <pc:sldMk cId="1863421405" sldId="290"/>
        </pc:sldMkLst>
        <pc:picChg chg="add">
          <ac:chgData name="Garayburu-Caruso, Vanessa A" userId="e129c12f-749a-4310-80b6-042d2c75f741" providerId="ADAL" clId="{578B342B-C4AB-4058-AC08-4A96439E8A01}" dt="2025-01-01T00:50:13.028" v="726" actId="22"/>
          <ac:picMkLst>
            <pc:docMk/>
            <pc:sldMk cId="1863421405" sldId="290"/>
            <ac:picMk id="4" creationId="{692C1993-22FA-DEA2-C170-D633E50124EC}"/>
          </ac:picMkLst>
        </pc:picChg>
      </pc:sldChg>
      <pc:sldChg chg="addSp new mod">
        <pc:chgData name="Garayburu-Caruso, Vanessa A" userId="e129c12f-749a-4310-80b6-042d2c75f741" providerId="ADAL" clId="{578B342B-C4AB-4058-AC08-4A96439E8A01}" dt="2025-01-01T00:50:54.385" v="730" actId="22"/>
        <pc:sldMkLst>
          <pc:docMk/>
          <pc:sldMk cId="598447857" sldId="291"/>
        </pc:sldMkLst>
        <pc:picChg chg="add">
          <ac:chgData name="Garayburu-Caruso, Vanessa A" userId="e129c12f-749a-4310-80b6-042d2c75f741" providerId="ADAL" clId="{578B342B-C4AB-4058-AC08-4A96439E8A01}" dt="2025-01-01T00:50:54.385" v="730" actId="22"/>
          <ac:picMkLst>
            <pc:docMk/>
            <pc:sldMk cId="598447857" sldId="291"/>
            <ac:picMk id="4" creationId="{E55B9B96-A872-4D14-8901-BA9CE06E7954}"/>
          </ac:picMkLst>
        </pc:picChg>
      </pc:sldChg>
      <pc:sldChg chg="new del ord">
        <pc:chgData name="Garayburu-Caruso, Vanessa A" userId="e129c12f-749a-4310-80b6-042d2c75f741" providerId="ADAL" clId="{578B342B-C4AB-4058-AC08-4A96439E8A01}" dt="2025-01-02T21:13:44.742" v="736" actId="47"/>
        <pc:sldMkLst>
          <pc:docMk/>
          <pc:sldMk cId="1782170081" sldId="292"/>
        </pc:sldMkLst>
      </pc:sldChg>
      <pc:sldChg chg="addSp delSp modSp new mod modClrScheme chgLayout">
        <pc:chgData name="Garayburu-Caruso, Vanessa A" userId="e129c12f-749a-4310-80b6-042d2c75f741" providerId="ADAL" clId="{578B342B-C4AB-4058-AC08-4A96439E8A01}" dt="2025-01-02T21:44:56.708" v="784" actId="1076"/>
        <pc:sldMkLst>
          <pc:docMk/>
          <pc:sldMk cId="2444561688" sldId="292"/>
        </pc:sldMkLst>
        <pc:spChg chg="del">
          <ac:chgData name="Garayburu-Caruso, Vanessa A" userId="e129c12f-749a-4310-80b6-042d2c75f741" providerId="ADAL" clId="{578B342B-C4AB-4058-AC08-4A96439E8A01}" dt="2025-01-02T21:14:45.854" v="743" actId="700"/>
          <ac:spMkLst>
            <pc:docMk/>
            <pc:sldMk cId="2444561688" sldId="292"/>
            <ac:spMk id="2" creationId="{811D60C7-E72D-B398-7A2D-5352010B0420}"/>
          </ac:spMkLst>
        </pc:spChg>
        <pc:spChg chg="del">
          <ac:chgData name="Garayburu-Caruso, Vanessa A" userId="e129c12f-749a-4310-80b6-042d2c75f741" providerId="ADAL" clId="{578B342B-C4AB-4058-AC08-4A96439E8A01}" dt="2025-01-02T21:14:45.854" v="743" actId="700"/>
          <ac:spMkLst>
            <pc:docMk/>
            <pc:sldMk cId="2444561688" sldId="292"/>
            <ac:spMk id="3" creationId="{3173B8F9-F954-3D6B-BBDF-3962E5E501C6}"/>
          </ac:spMkLst>
        </pc:spChg>
        <pc:spChg chg="add del">
          <ac:chgData name="Garayburu-Caruso, Vanessa A" userId="e129c12f-749a-4310-80b6-042d2c75f741" providerId="ADAL" clId="{578B342B-C4AB-4058-AC08-4A96439E8A01}" dt="2025-01-02T21:14:26.316" v="739" actId="478"/>
          <ac:spMkLst>
            <pc:docMk/>
            <pc:sldMk cId="2444561688" sldId="292"/>
            <ac:spMk id="5" creationId="{62281D95-9888-0A26-7EBC-C11CE9944025}"/>
          </ac:spMkLst>
        </pc:spChg>
        <pc:spChg chg="add">
          <ac:chgData name="Garayburu-Caruso, Vanessa A" userId="e129c12f-749a-4310-80b6-042d2c75f741" providerId="ADAL" clId="{578B342B-C4AB-4058-AC08-4A96439E8A01}" dt="2025-01-02T21:14:29.142" v="740" actId="22"/>
          <ac:spMkLst>
            <pc:docMk/>
            <pc:sldMk cId="2444561688" sldId="292"/>
            <ac:spMk id="7" creationId="{558790A5-EA62-A1CA-EB06-094BC4D93664}"/>
          </ac:spMkLst>
        </pc:spChg>
        <pc:spChg chg="add">
          <ac:chgData name="Garayburu-Caruso, Vanessa A" userId="e129c12f-749a-4310-80b6-042d2c75f741" providerId="ADAL" clId="{578B342B-C4AB-4058-AC08-4A96439E8A01}" dt="2025-01-02T21:14:31.552" v="741" actId="22"/>
          <ac:spMkLst>
            <pc:docMk/>
            <pc:sldMk cId="2444561688" sldId="292"/>
            <ac:spMk id="9" creationId="{31EBBF3C-C0CB-B364-013B-B952F65CD9C5}"/>
          </ac:spMkLst>
        </pc:spChg>
        <pc:spChg chg="add">
          <ac:chgData name="Garayburu-Caruso, Vanessa A" userId="e129c12f-749a-4310-80b6-042d2c75f741" providerId="ADAL" clId="{578B342B-C4AB-4058-AC08-4A96439E8A01}" dt="2025-01-02T21:14:33.622" v="742" actId="22"/>
          <ac:spMkLst>
            <pc:docMk/>
            <pc:sldMk cId="2444561688" sldId="292"/>
            <ac:spMk id="11" creationId="{A5CD16F5-880B-E10F-456F-46770E4ED6B6}"/>
          </ac:spMkLst>
        </pc:spChg>
        <pc:spChg chg="add">
          <ac:chgData name="Garayburu-Caruso, Vanessa A" userId="e129c12f-749a-4310-80b6-042d2c75f741" providerId="ADAL" clId="{578B342B-C4AB-4058-AC08-4A96439E8A01}" dt="2025-01-02T21:14:47.424" v="744"/>
          <ac:spMkLst>
            <pc:docMk/>
            <pc:sldMk cId="2444561688" sldId="292"/>
            <ac:spMk id="12" creationId="{F26C2F9B-E872-5AE0-9254-2D62F1D11BB9}"/>
          </ac:spMkLst>
        </pc:spChg>
        <pc:spChg chg="add mod">
          <ac:chgData name="Garayburu-Caruso, Vanessa A" userId="e129c12f-749a-4310-80b6-042d2c75f741" providerId="ADAL" clId="{578B342B-C4AB-4058-AC08-4A96439E8A01}" dt="2025-01-02T21:44:31.893" v="754"/>
          <ac:spMkLst>
            <pc:docMk/>
            <pc:sldMk cId="2444561688" sldId="292"/>
            <ac:spMk id="16" creationId="{00E5B16B-C509-3E33-865C-9FD503432758}"/>
          </ac:spMkLst>
        </pc:spChg>
        <pc:spChg chg="add mod">
          <ac:chgData name="Garayburu-Caruso, Vanessa A" userId="e129c12f-749a-4310-80b6-042d2c75f741" providerId="ADAL" clId="{578B342B-C4AB-4058-AC08-4A96439E8A01}" dt="2025-01-02T21:44:56.708" v="784" actId="1076"/>
          <ac:spMkLst>
            <pc:docMk/>
            <pc:sldMk cId="2444561688" sldId="292"/>
            <ac:spMk id="18" creationId="{5A19BA80-A7E3-67C3-3BD3-1E820B1AEE17}"/>
          </ac:spMkLst>
        </pc:spChg>
        <pc:picChg chg="add mod modCrop">
          <ac:chgData name="Garayburu-Caruso, Vanessa A" userId="e129c12f-749a-4310-80b6-042d2c75f741" providerId="ADAL" clId="{578B342B-C4AB-4058-AC08-4A96439E8A01}" dt="2025-01-02T21:44:38.220" v="758" actId="1076"/>
          <ac:picMkLst>
            <pc:docMk/>
            <pc:sldMk cId="2444561688" sldId="292"/>
            <ac:picMk id="14" creationId="{BD77FD38-00F0-7EC8-0E5A-D5EE1EF8D53C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6" creationId="{C2133127-2517-F15D-8EBF-76E92960734E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7" creationId="{80343D4E-E3F8-6CEF-D71C-674C5E1733AF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8" creationId="{D253E4F5-C1E7-0D4C-1904-BBA1F75721DF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9" creationId="{B0DF2B0D-BD57-F2C3-C194-8934E2F8CDF9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30" creationId="{60512DAB-7B93-8290-441C-6C63845BED75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31" creationId="{E03551F2-66A3-9A23-F29B-8533EADB86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70E9B-7090-438E-95DD-1D59FDC04B71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1B88-9201-4DDD-A061-E87CD805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7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 made this figure for group one and group 2 and it should the same, no overall differences in the broad categories of chemistry within each group just the metabolite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91B88-9201-4DDD-A061-E87CD8052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4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2081-5F30-9220-D69D-B541AAFB6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50218-7068-6620-26A8-805908FBA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A29F-DE82-5869-3368-D78F7A05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15DCB-4386-335F-D4A0-1C2CA1EE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7A29-C88C-57BC-2445-F296FAB2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AC5F-AC22-FCCA-2286-CF9D87C0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0261A-A659-8BDE-1124-EFE0437AA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CF8D-4DC1-C9EC-C132-3475FDAC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9069-0F44-9B17-E8D4-A923F0D9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6C2EF-D936-51BD-F5E1-D4F7A6B1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495A0-B44A-87D4-B1EF-962124017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5DFFB-EEEA-7AEC-884C-28E3C252B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7C9A1-37B2-9B43-8740-0CCD1E26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76C1-8725-AEA8-D09B-69EBC0F1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A90E-8332-C3A4-0934-8CF3EA1F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FDA8-54B2-6FDE-F145-67A14B50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F2E33-9B55-32CF-548A-D198CE74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5B660-35F6-B060-AB47-74E8D28D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B9ACB-99BC-001E-13DA-805B37F1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ADE8E-8FE0-7D94-EA99-31D7397E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6635-B653-318D-6888-4B1B200A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79E9-F442-3342-7E0F-2C7D42F8A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9379-C9C2-20B4-2A27-8015BEB6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089CE-EACF-6B1F-1FF0-FA9CCDAC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55915-EC4C-A1F9-BB1E-D74C9845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2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97C5-D06A-9410-6E73-B48BE333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9D3B-AA15-900D-C448-68EAF3F6B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215F7-ED02-017D-5014-1E4C228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FAF81-AF84-2EFE-336C-B289F565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FB46-92E6-5267-7F2A-F23BE455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8B77C-353D-CA06-E906-14DA75FA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5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7E36-D8FE-1C0B-F7F3-77183235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2E640-9D8A-A0F7-CE48-27D0CB697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CE4A0-8F66-4F9B-9FAF-76BB139A3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9F7024-F72C-3F0A-0A2E-0104EC429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DBCDA-628D-4DDD-83E4-5A5CD2A23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6E5D4-8CFA-20BA-7413-A5580EE6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DD53A-54AC-9BBF-F4A4-20778A97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E529B-A58C-8472-9563-22E540B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6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7D90-32F8-ACC7-CA39-96BC583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07AD0-3D9F-6F32-050F-889E1134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5DF5-0327-226C-72C8-CB1B60D4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787C7-4E35-52AA-CBBD-BA830602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86E78-C996-0D44-2609-6B97886A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CBFA8-3E6E-1674-54AA-3661E481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278F2-0A53-D8C1-2005-68E26128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7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C9EB-69AE-1AA9-3E38-1D383A85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7788-20F4-17AC-C952-7F1F51AF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254D4-B87B-8F39-2999-8536D8391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3AE48-29E1-4C1C-B825-E56EBCE31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FD15F-C78E-E061-A58A-A2103DEE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CF785-AFAE-9C3D-1ADA-3760C02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8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6F5C-D088-6641-ECCE-AFB4257B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04ACD-D77C-06F5-2663-E312A1C0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1B4D8-28A3-3AF8-0775-D188783FD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47BDB-2CAB-79F5-6C07-43CBC0EE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958B7-D0B8-BA42-1024-C2AABB80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FA2CB-60F0-06F7-951E-4DF401AA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AB3A8-4EFB-A53E-83C5-EB8C921A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F849E-A573-1345-9219-28747535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743B9-CF51-B426-48DC-68932734A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2375-3CAD-4A8D-806F-4D0FF4E02746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3D065-6D9D-D69B-7AE1-FDB409800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ECA0F-0362-A0A1-F0CF-BA8C3F465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1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8790A5-EA62-A1CA-EB06-094BC4D93664}"/>
              </a:ext>
            </a:extLst>
          </p:cNvPr>
          <p:cNvSpPr txBox="1"/>
          <p:nvPr/>
        </p:nvSpPr>
        <p:spPr>
          <a:xfrm>
            <a:off x="3047599" y="324433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BBF3C-C0CB-B364-013B-B952F65CD9C5}"/>
              </a:ext>
            </a:extLst>
          </p:cNvPr>
          <p:cNvSpPr txBox="1"/>
          <p:nvPr/>
        </p:nvSpPr>
        <p:spPr>
          <a:xfrm>
            <a:off x="3047599" y="324433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D16F5-880B-E10F-456F-46770E4ED6B6}"/>
              </a:ext>
            </a:extLst>
          </p:cNvPr>
          <p:cNvSpPr txBox="1"/>
          <p:nvPr/>
        </p:nvSpPr>
        <p:spPr>
          <a:xfrm>
            <a:off x="3047599" y="324433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77FD38-00F0-7EC8-0E5A-D5EE1EF8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2" t="-632" r="20085" b="632"/>
          <a:stretch/>
        </p:blipFill>
        <p:spPr>
          <a:xfrm>
            <a:off x="4990699" y="-72189"/>
            <a:ext cx="7137132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E5B16B-C509-3E33-865C-9FD503432758}"/>
              </a:ext>
            </a:extLst>
          </p:cNvPr>
          <p:cNvSpPr txBox="1"/>
          <p:nvPr/>
        </p:nvSpPr>
        <p:spPr>
          <a:xfrm>
            <a:off x="275524" y="197346"/>
            <a:ext cx="609519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vif_values</a:t>
            </a:r>
            <a:r>
              <a:rPr lang="en-US" dirty="0"/>
              <a:t>)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Median_pH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1.504789 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Median_Temperature_degC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1.693071 </a:t>
            </a:r>
          </a:p>
          <a:p>
            <a:r>
              <a:rPr lang="en-US" dirty="0"/>
              <a:t>     </a:t>
            </a:r>
            <a:r>
              <a:rPr lang="en-US" dirty="0" err="1"/>
              <a:t>Median_Respiration_Rate_mg_DO_per_kg_per_H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7.122208 </a:t>
            </a:r>
          </a:p>
          <a:p>
            <a:r>
              <a:rPr lang="en-US" dirty="0"/>
              <a:t>Median_62948_Final_Gravimetric_Moisture_g_per_g </a:t>
            </a:r>
          </a:p>
          <a:p>
            <a:r>
              <a:rPr lang="en-US" dirty="0"/>
              <a:t>                                       4.846370 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Median_Fe_mg_per_kg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1.557515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Median_ATP_picomoles_per_g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1.485265 </a:t>
            </a:r>
          </a:p>
          <a:p>
            <a:r>
              <a:rPr lang="en-US" dirty="0"/>
              <a:t>              </a:t>
            </a:r>
            <a:r>
              <a:rPr lang="en-US" dirty="0" err="1"/>
              <a:t>Median_Extractable_NPOC_mg_per_kg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2.899635 </a:t>
            </a:r>
          </a:p>
          <a:p>
            <a:r>
              <a:rPr lang="en-US" dirty="0"/>
              <a:t>                </a:t>
            </a:r>
            <a:r>
              <a:rPr lang="en-US" dirty="0" err="1"/>
              <a:t>Median_Extractable_TN_mg_per_kg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2.883096 </a:t>
            </a:r>
          </a:p>
          <a:p>
            <a:r>
              <a:rPr lang="en-US" dirty="0"/>
              <a:t>                  Median_01395_C_percent_per_mg </a:t>
            </a:r>
          </a:p>
          <a:p>
            <a:r>
              <a:rPr lang="en-US" dirty="0"/>
              <a:t>                                       3.113812 </a:t>
            </a:r>
          </a:p>
          <a:p>
            <a:r>
              <a:rPr lang="en-US" dirty="0"/>
              <a:t>                  Median_01397_N_percent_per_mg </a:t>
            </a:r>
          </a:p>
          <a:p>
            <a:r>
              <a:rPr lang="en-US" dirty="0"/>
              <a:t>                                       2.682878 </a:t>
            </a:r>
          </a:p>
          <a:p>
            <a:r>
              <a:rPr lang="en-US" dirty="0"/>
              <a:t>                              </a:t>
            </a:r>
            <a:r>
              <a:rPr lang="en-US" dirty="0" err="1"/>
              <a:t>Percent_Fine_Sand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1.366445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9BA80-A7E3-67C3-3BD3-1E820B1AEE17}"/>
              </a:ext>
            </a:extLst>
          </p:cNvPr>
          <p:cNvSpPr txBox="1"/>
          <p:nvPr/>
        </p:nvSpPr>
        <p:spPr>
          <a:xfrm>
            <a:off x="5568215" y="12680"/>
            <a:ext cx="757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Pearson Correlations</a:t>
            </a:r>
          </a:p>
        </p:txBody>
      </p:sp>
    </p:spTree>
    <p:extLst>
      <p:ext uri="{BB962C8B-B14F-4D97-AF65-F5344CB8AC3E}">
        <p14:creationId xmlns:p14="http://schemas.microsoft.com/office/powerpoint/2010/main" val="244456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C9579-019F-B285-193F-6ACA51A3E051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Separate the FTICR </a:t>
            </a:r>
            <a:r>
              <a:rPr lang="en-US"/>
              <a:t>adata</a:t>
            </a:r>
            <a:r>
              <a:rPr lang="en-US" dirty="0"/>
              <a:t> with only the unique formulars per wet and dry treatment and look at broad histograms and density plots of all sites but when we have only the unique formulas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0C1A6-BDDE-B7D0-9530-54EB0CA81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57"/>
          <a:stretch/>
        </p:blipFill>
        <p:spPr>
          <a:xfrm>
            <a:off x="67050" y="2651685"/>
            <a:ext cx="6069056" cy="3528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D0B36-6AD7-7AE9-64DE-14F35450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876539"/>
            <a:ext cx="5970670" cy="3448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8F387-C42B-AE24-39B0-F4CEB1841F9C}"/>
              </a:ext>
            </a:extLst>
          </p:cNvPr>
          <p:cNvSpPr txBox="1"/>
          <p:nvPr/>
        </p:nvSpPr>
        <p:spPr>
          <a:xfrm>
            <a:off x="766763" y="6129338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Unique MF within Site/Treatment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013D-B803-BBD1-766D-833BC87C801C}"/>
              </a:ext>
            </a:extLst>
          </p:cNvPr>
          <p:cNvSpPr txBox="1"/>
          <p:nvPr/>
        </p:nvSpPr>
        <p:spPr>
          <a:xfrm>
            <a:off x="6662237" y="632460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MF count within Site/Treatment</a:t>
            </a:r>
          </a:p>
        </p:txBody>
      </p:sp>
    </p:spTree>
    <p:extLst>
      <p:ext uri="{BB962C8B-B14F-4D97-AF65-F5344CB8AC3E}">
        <p14:creationId xmlns:p14="http://schemas.microsoft.com/office/powerpoint/2010/main" val="267599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CFB19-E3AE-1EE8-22AD-92F60412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" y="36251"/>
            <a:ext cx="6507413" cy="3709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D6535-3F42-3BB9-8E17-E7C4AA597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17"/>
          <a:stretch/>
        </p:blipFill>
        <p:spPr>
          <a:xfrm>
            <a:off x="5943600" y="3694807"/>
            <a:ext cx="6296656" cy="3126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956C0-0B45-1FC1-8125-01C708B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408" y="699194"/>
            <a:ext cx="3185592" cy="2995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08842-6CA4-86F2-E4F9-5B7A3820064E}"/>
              </a:ext>
            </a:extLst>
          </p:cNvPr>
          <p:cNvSpPr txBox="1"/>
          <p:nvPr/>
        </p:nvSpPr>
        <p:spPr>
          <a:xfrm>
            <a:off x="7481387" y="166688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MF count within Site/Treatment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E77E3-5759-A1DF-6D5A-3C50A3761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3142"/>
            <a:ext cx="3052396" cy="2950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3CD0A-020E-81F3-3E39-EE8F1FDBBAF7}"/>
              </a:ext>
            </a:extLst>
          </p:cNvPr>
          <p:cNvSpPr txBox="1"/>
          <p:nvPr/>
        </p:nvSpPr>
        <p:spPr>
          <a:xfrm>
            <a:off x="2971800" y="3910013"/>
            <a:ext cx="305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Unique MF within Site/Treatment</a:t>
            </a:r>
          </a:p>
        </p:txBody>
      </p:sp>
    </p:spTree>
    <p:extLst>
      <p:ext uri="{BB962C8B-B14F-4D97-AF65-F5344CB8AC3E}">
        <p14:creationId xmlns:p14="http://schemas.microsoft.com/office/powerpoint/2010/main" val="355316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671AC-5213-F747-1E8F-E17ABF94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4" y="138113"/>
            <a:ext cx="1201334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06DB9E-A494-72DA-9D1A-A6D58D19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7" y="5246688"/>
            <a:ext cx="5462588" cy="1325563"/>
          </a:xfrm>
        </p:spPr>
        <p:txBody>
          <a:bodyPr/>
          <a:lstStyle/>
          <a:p>
            <a:r>
              <a:rPr lang="en-US" dirty="0"/>
              <a:t>Unique peaks</a:t>
            </a:r>
          </a:p>
        </p:txBody>
      </p:sp>
    </p:spTree>
    <p:extLst>
      <p:ext uri="{BB962C8B-B14F-4D97-AF65-F5344CB8AC3E}">
        <p14:creationId xmlns:p14="http://schemas.microsoft.com/office/powerpoint/2010/main" val="247442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C09EB-A7D4-D009-302C-76F763E9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>
                <a:solidFill>
                  <a:srgbClr val="FFFFFF"/>
                </a:solidFill>
              </a:rPr>
              <a:t>Group 1 higher metabolite count in wet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FAB4D-6C05-81BC-1E6F-2541A1EED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241" y="643466"/>
            <a:ext cx="640084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40DFA-A45E-4D0C-3744-1FDA4851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Group 2 higher avg metabolite count in dry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6D78DFE0-E798-238A-DBE4-1B86D079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4" y="643466"/>
            <a:ext cx="659022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1582-C553-07A7-D18B-B28AB60C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2E8-DE0B-B269-D319-2DB789EF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37"/>
            <a:ext cx="12192000" cy="6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8931-B507-A2EA-621C-89DE3976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9B96-A872-4D14-8901-BA9CE06E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37"/>
            <a:ext cx="12192000" cy="66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8469-2908-CB6E-14D1-6E669BBB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C1993-22FA-DEA2-C170-D633E501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78"/>
            <a:ext cx="12192000" cy="65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2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8E68-3AC7-7551-91D9-9799884C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A68E3-4571-21C1-29AD-68689910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91"/>
            <a:ext cx="12192000" cy="67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E4F2-DB48-DE43-2F5C-3DC932EA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3B871-A98E-224A-18D3-E8C0330A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58" y="0"/>
            <a:ext cx="1012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194D-13B9-5305-4A4C-B1EA092B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" y="0"/>
            <a:ext cx="12066494" cy="1325563"/>
          </a:xfrm>
        </p:spPr>
        <p:txBody>
          <a:bodyPr>
            <a:normAutofit/>
          </a:bodyPr>
          <a:lstStyle/>
          <a:p>
            <a:r>
              <a:rPr lang="en-US" dirty="0"/>
              <a:t>SI figure currently on </a:t>
            </a:r>
            <a:r>
              <a:rPr lang="en-US" dirty="0" err="1"/>
              <a:t>Molecular_Formulas_per_site_per_treatment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1EDDD-BF59-222F-0AA1-162A82B3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6" y="1325563"/>
            <a:ext cx="8729197" cy="54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0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F5382-8A4B-E361-54AC-C974E539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98" y="0"/>
            <a:ext cx="8152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CC41-5B97-C7CE-84BB-08B921C4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02" y="2479675"/>
            <a:ext cx="4763074" cy="1658938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18 sites with values lower than 1 and 21 sites with values higher than 1. </a:t>
            </a:r>
            <a:br>
              <a:rPr lang="en-US" dirty="0"/>
            </a:br>
            <a:r>
              <a:rPr lang="en-US" dirty="0"/>
              <a:t>Values higher than 1 mean that there are more unique formulas in the wet than in the dry treatment. Lower than 1 means the opposite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98496-97A5-ADEB-E700-421ECA88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249" y="1089026"/>
            <a:ext cx="6912637" cy="4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7D3ED6-72CC-3004-0FFC-64992425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4"/>
          <a:stretch/>
        </p:blipFill>
        <p:spPr>
          <a:xfrm>
            <a:off x="643467" y="1105561"/>
            <a:ext cx="5291666" cy="4646878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C742517-5290-B3D1-0B57-F1624434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9"/>
          <a:stretch/>
        </p:blipFill>
        <p:spPr>
          <a:xfrm>
            <a:off x="6256865" y="1106171"/>
            <a:ext cx="5291667" cy="46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7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197732-5259-F561-A630-A113BB4B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07281"/>
            <a:ext cx="5291666" cy="4643437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EC99B22-4412-D324-6C74-FFE23B33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160198"/>
            <a:ext cx="5291667" cy="45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5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7EC05FF-637F-9F8B-EFDA-FD193702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9782"/>
            <a:ext cx="5291666" cy="5278435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E585506-85E2-DF73-7157-FA3AFCAD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087437"/>
            <a:ext cx="5291667" cy="4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1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C0F2A0-D187-4244-81F7-1F2DA275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569927"/>
            <a:ext cx="3517119" cy="3711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3AAA3D8-BF17-5CE3-3C7B-96D289DF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593106"/>
            <a:ext cx="3537345" cy="36656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A7D906C-7C13-8BA1-8F4D-1E3808BE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584504"/>
            <a:ext cx="3517120" cy="36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0692-B19E-7B85-43EA-DDC1D63A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67" y="643467"/>
            <a:ext cx="4916465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8A209-DAB8-1FB6-86D7-DC8A6965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1" y="643467"/>
            <a:ext cx="50418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9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2B667-0749-3077-5802-0487620F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"/>
            <a:ext cx="12192000" cy="67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00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E6B41-1432-D16E-0C56-F8A40A2E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37"/>
            <a:ext cx="12192000" cy="67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3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CB7A48E-13F2-96F6-9C1F-CE7E5418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58494"/>
            <a:ext cx="5291666" cy="554101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57DAF6B-EE6A-1C7A-0F6B-1D143EC6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65727"/>
            <a:ext cx="5291667" cy="55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C99F-A164-EBDA-1897-24CD45C1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2165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currently on </a:t>
            </a:r>
            <a:r>
              <a:rPr lang="en-US" dirty="0" err="1"/>
              <a:t>Molecular_Formulas_per_site_per_treatment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20EC-598E-F393-7092-FE36DD78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" y="2326342"/>
            <a:ext cx="4024436" cy="365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EE06-2033-635D-37AF-7D3E7888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73" y="1356453"/>
            <a:ext cx="7783227" cy="52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42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887E5E0-D30D-50B1-ADC8-D3229C1F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" y="643467"/>
            <a:ext cx="5264657" cy="557106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8C9AAB-D332-63D2-3735-D33722E7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94288"/>
            <a:ext cx="5291667" cy="54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5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975DF28-1A4E-FECB-B4DE-1C505BDF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8" y="643467"/>
            <a:ext cx="5278584" cy="557106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A4CD397-A3F1-7AA2-8C64-CA7F7A44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58494"/>
            <a:ext cx="5291667" cy="55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47DFE-30A7-4880-D96D-AC7A814F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550130"/>
            <a:ext cx="3517119" cy="37515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1EB89B-73DB-7130-6033-4273CDF4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11904"/>
            <a:ext cx="3537345" cy="362804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C314EF-1E75-FE6B-22CE-0D0A3CE31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589312"/>
            <a:ext cx="3517120" cy="367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97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116BDB6-76AF-7A7D-28DF-B845B37B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78" y="643467"/>
            <a:ext cx="4805044" cy="557106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280E248-A154-9F02-9F5F-D26C79D7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85" y="643467"/>
            <a:ext cx="48468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B799B8-8863-55F0-134F-994BB7E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5" y="643467"/>
            <a:ext cx="4888610" cy="557106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FFB9EC3-117A-FCD0-9B85-6FED59A0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02" y="643467"/>
            <a:ext cx="49303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9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9BB3-FECD-CA5A-F798-B0612E2F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46038"/>
            <a:ext cx="10977562" cy="1325563"/>
          </a:xfrm>
        </p:spPr>
        <p:txBody>
          <a:bodyPr/>
          <a:lstStyle/>
          <a:p>
            <a:r>
              <a:rPr lang="en-US" dirty="0"/>
              <a:t>WGCNA Min module size of 20 block size of 26k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C1071-C4F2-AB2D-41B3-FB4C20C7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38" y="975884"/>
            <a:ext cx="6181725" cy="3724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FFA5B-1AFA-EDCD-8FE7-760B8747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095625"/>
            <a:ext cx="5345048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0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F0B5C-E7B9-2B05-7224-D739367F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795463"/>
            <a:ext cx="5407904" cy="375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C3B75-C7FE-F8AA-DC69-21E36FA7D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0"/>
          <a:stretch/>
        </p:blipFill>
        <p:spPr>
          <a:xfrm>
            <a:off x="5558295" y="878097"/>
            <a:ext cx="6633705" cy="45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C377-2057-F1D5-1B18-B45282BE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8" y="1103062"/>
            <a:ext cx="3495925" cy="4407402"/>
          </a:xfrm>
        </p:spPr>
        <p:txBody>
          <a:bodyPr>
            <a:noAutofit/>
          </a:bodyPr>
          <a:lstStyle/>
          <a:p>
            <a:r>
              <a:rPr lang="en-US" sz="1400" dirty="0"/>
              <a:t># 4. Identify the Principal Component with Maximum Treatment Separation</a:t>
            </a:r>
            <a:br>
              <a:rPr lang="en-US" sz="1400" dirty="0"/>
            </a:br>
            <a:r>
              <a:rPr lang="en-US" sz="1400" dirty="0"/>
              <a:t># Calculate treatment means for each </a:t>
            </a:r>
            <a:br>
              <a:rPr lang="en-US" sz="1400" dirty="0"/>
            </a:br>
            <a:r>
              <a:rPr lang="en-US" sz="1400" dirty="0" err="1"/>
              <a:t>PCmean_diff</a:t>
            </a:r>
            <a:r>
              <a:rPr lang="en-US" sz="1400" dirty="0"/>
              <a:t> &lt;- </a:t>
            </a:r>
            <a:r>
              <a:rPr lang="en-US" sz="1400" dirty="0" err="1"/>
              <a:t>colMeans</a:t>
            </a:r>
            <a:r>
              <a:rPr lang="en-US" sz="1400" dirty="0"/>
              <a:t>(subset(</a:t>
            </a:r>
            <a:r>
              <a:rPr lang="en-US" sz="1400" dirty="0" err="1"/>
              <a:t>pca_scores</a:t>
            </a:r>
            <a:r>
              <a:rPr lang="en-US" sz="1400" dirty="0"/>
              <a:t>, treatment == "Wet")[, -</a:t>
            </a:r>
            <a:r>
              <a:rPr lang="en-US" sz="1400" dirty="0" err="1"/>
              <a:t>ncol</a:t>
            </a:r>
            <a:r>
              <a:rPr lang="en-US" sz="1400" dirty="0"/>
              <a:t>(</a:t>
            </a:r>
            <a:r>
              <a:rPr lang="en-US" sz="1400" dirty="0" err="1"/>
              <a:t>pca_scores</a:t>
            </a:r>
            <a:r>
              <a:rPr lang="en-US" sz="1400" dirty="0"/>
              <a:t>)]) -   </a:t>
            </a:r>
            <a:r>
              <a:rPr lang="en-US" sz="1400" dirty="0" err="1"/>
              <a:t>colMeans</a:t>
            </a:r>
            <a:r>
              <a:rPr lang="en-US" sz="1400" dirty="0"/>
              <a:t>(subset(</a:t>
            </a:r>
            <a:r>
              <a:rPr lang="en-US" sz="1400" dirty="0" err="1"/>
              <a:t>pca_scores</a:t>
            </a:r>
            <a:r>
              <a:rPr lang="en-US" sz="1400" dirty="0"/>
              <a:t>, treatment == "Dry")[, -</a:t>
            </a:r>
            <a:r>
              <a:rPr lang="en-US" sz="1400" dirty="0" err="1"/>
              <a:t>ncol</a:t>
            </a:r>
            <a:r>
              <a:rPr lang="en-US" sz="1400" dirty="0"/>
              <a:t>(</a:t>
            </a:r>
            <a:r>
              <a:rPr lang="en-US" sz="1400" dirty="0" err="1"/>
              <a:t>pca_scores</a:t>
            </a:r>
            <a:r>
              <a:rPr lang="en-US" sz="1400" dirty="0"/>
              <a:t>)])</a:t>
            </a:r>
            <a:br>
              <a:rPr lang="en-US" sz="1400" dirty="0"/>
            </a:br>
            <a:r>
              <a:rPr lang="en-US" sz="1400" dirty="0"/>
              <a:t># Find the PC with the highest absolute mean </a:t>
            </a:r>
            <a:r>
              <a:rPr lang="en-US" sz="1400" dirty="0" err="1"/>
              <a:t>differencemax_diff_pc</a:t>
            </a:r>
            <a:r>
              <a:rPr lang="en-US" sz="1400" dirty="0"/>
              <a:t> &lt;- names(</a:t>
            </a:r>
            <a:r>
              <a:rPr lang="en-US" sz="1400" dirty="0" err="1"/>
              <a:t>which.max</a:t>
            </a:r>
            <a:r>
              <a:rPr lang="en-US" sz="1400" dirty="0"/>
              <a:t>(abs(</a:t>
            </a:r>
            <a:r>
              <a:rPr lang="en-US" sz="1400" dirty="0" err="1"/>
              <a:t>mean_diff</a:t>
            </a:r>
            <a:r>
              <a:rPr lang="en-US" sz="1400" dirty="0"/>
              <a:t>)))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# 5. Correlate Modules with the Principal </a:t>
            </a:r>
            <a:r>
              <a:rPr lang="en-US" sz="1400" dirty="0" err="1"/>
              <a:t>Componentcorrelations</a:t>
            </a:r>
            <a:r>
              <a:rPr lang="en-US" sz="1400" dirty="0"/>
              <a:t> &lt;- </a:t>
            </a:r>
            <a:r>
              <a:rPr lang="en-US" sz="1400" dirty="0" err="1"/>
              <a:t>sapply</a:t>
            </a:r>
            <a:r>
              <a:rPr lang="en-US" sz="1400" dirty="0"/>
              <a:t>(</a:t>
            </a:r>
            <a:r>
              <a:rPr lang="en-US" sz="1400" dirty="0" err="1"/>
              <a:t>colnames</a:t>
            </a:r>
            <a:r>
              <a:rPr lang="en-US" sz="1400" dirty="0"/>
              <a:t>(</a:t>
            </a:r>
            <a:r>
              <a:rPr lang="en-US" sz="1400" dirty="0" err="1"/>
              <a:t>moduleEigengenes</a:t>
            </a:r>
            <a:r>
              <a:rPr lang="en-US" sz="1400" dirty="0"/>
              <a:t>), function(mod) {  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moduleEigengenes</a:t>
            </a:r>
            <a:r>
              <a:rPr lang="en-US" sz="1400" dirty="0"/>
              <a:t>[[mod]], </a:t>
            </a:r>
            <a:r>
              <a:rPr lang="en-US" sz="1400" dirty="0" err="1"/>
              <a:t>pca_scores</a:t>
            </a:r>
            <a:r>
              <a:rPr lang="en-US" sz="1400" dirty="0"/>
              <a:t>[[</a:t>
            </a:r>
            <a:r>
              <a:rPr lang="en-US" sz="1400" dirty="0" err="1"/>
              <a:t>max_diff_pc</a:t>
            </a:r>
            <a:r>
              <a:rPr lang="en-US" sz="1400" dirty="0"/>
              <a:t>]], method = "</a:t>
            </a:r>
            <a:r>
              <a:rPr lang="en-US" sz="1400" dirty="0" err="1"/>
              <a:t>pearson</a:t>
            </a:r>
            <a:r>
              <a:rPr lang="en-US" sz="1400" dirty="0"/>
              <a:t>")})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# Convert correlations to a data frame for </a:t>
            </a:r>
            <a:r>
              <a:rPr lang="en-US" sz="1400" dirty="0" err="1"/>
              <a:t>visualizationcor_df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(Module = names(correlations), Correlation = correlations)</a:t>
            </a:r>
            <a:r>
              <a:rPr lang="en-US" sz="1400" dirty="0" err="1"/>
              <a:t>cor_df</a:t>
            </a:r>
            <a:r>
              <a:rPr lang="en-US" sz="1400" dirty="0"/>
              <a:t> &lt;- </a:t>
            </a:r>
            <a:r>
              <a:rPr lang="en-US" sz="1400" dirty="0" err="1"/>
              <a:t>cor_df</a:t>
            </a:r>
            <a:r>
              <a:rPr lang="en-US" sz="1400" dirty="0"/>
              <a:t>[order(-abs(</a:t>
            </a:r>
            <a:r>
              <a:rPr lang="en-US" sz="1400" dirty="0" err="1"/>
              <a:t>cor_df$Correlation</a:t>
            </a:r>
            <a:r>
              <a:rPr lang="en-US" sz="1400" dirty="0"/>
              <a:t>)), ]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# 6. Visualize Correlation </a:t>
            </a:r>
            <a:r>
              <a:rPr lang="en-US" sz="1400" dirty="0" err="1"/>
              <a:t>Strengthsggplot</a:t>
            </a:r>
            <a:r>
              <a:rPr lang="en-US" sz="1400" dirty="0"/>
              <a:t>(</a:t>
            </a:r>
            <a:r>
              <a:rPr lang="en-US" sz="1400" dirty="0" err="1"/>
              <a:t>cor_df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 = reorder(Module, -abs(Correlation)), y = Correlation)) +  </a:t>
            </a:r>
            <a:r>
              <a:rPr lang="en-US" sz="1400" dirty="0" err="1"/>
              <a:t>geom_bar</a:t>
            </a:r>
            <a:r>
              <a:rPr lang="en-US" sz="1400" dirty="0"/>
              <a:t>(stat = "identity", fill = "</a:t>
            </a:r>
            <a:r>
              <a:rPr lang="en-US" sz="1400" dirty="0" err="1"/>
              <a:t>steelblue</a:t>
            </a:r>
            <a:r>
              <a:rPr lang="en-US" sz="1400" dirty="0"/>
              <a:t>") +  </a:t>
            </a:r>
            <a:r>
              <a:rPr lang="en-US" sz="1400" dirty="0" err="1"/>
              <a:t>coord_flip</a:t>
            </a:r>
            <a:r>
              <a:rPr lang="en-US" sz="1400" dirty="0"/>
              <a:t>() +  </a:t>
            </a:r>
            <a:r>
              <a:rPr lang="en-US" sz="1400" dirty="0" err="1"/>
              <a:t>theme_bw</a:t>
            </a:r>
            <a:r>
              <a:rPr lang="en-US" sz="1400" dirty="0"/>
              <a:t>() +  labs(title = paste("Module Correlations with", </a:t>
            </a:r>
            <a:r>
              <a:rPr lang="en-US" sz="1400" dirty="0" err="1"/>
              <a:t>max_diff_pc</a:t>
            </a:r>
            <a:r>
              <a:rPr lang="en-US" sz="1400" dirty="0"/>
              <a:t>),       x = "Module", y = "Correlation Strength")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D5DB-BBA0-4018-1EB2-4ADF37BD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0"/>
            <a:ext cx="8486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8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BE9-41BB-510C-6654-08B2157A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96183"/>
            <a:ext cx="11940540" cy="486747"/>
          </a:xfrm>
        </p:spPr>
        <p:txBody>
          <a:bodyPr>
            <a:normAutofit/>
          </a:bodyPr>
          <a:lstStyle/>
          <a:p>
            <a:r>
              <a:rPr lang="en-US" sz="2000" dirty="0"/>
              <a:t>currently on </a:t>
            </a:r>
            <a:r>
              <a:rPr lang="en-US" sz="2000" dirty="0" err="1"/>
              <a:t>Molecular_Formulas_per_site_per_treatment</a:t>
            </a:r>
            <a:r>
              <a:rPr lang="en-US" sz="2000" dirty="0"/>
              <a:t>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92F4-2DD1-C1BD-4DBC-E4DB2B0E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96" y="561809"/>
            <a:ext cx="9592909" cy="614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8922AC-02B8-E48D-A1C4-15A501B18264}"/>
              </a:ext>
            </a:extLst>
          </p:cNvPr>
          <p:cNvCxnSpPr>
            <a:cxnSpLocks/>
          </p:cNvCxnSpPr>
          <p:nvPr/>
        </p:nvCxnSpPr>
        <p:spPr>
          <a:xfrm>
            <a:off x="2138012" y="1259860"/>
            <a:ext cx="5166828" cy="0"/>
          </a:xfrm>
          <a:prstGeom prst="straightConnector1">
            <a:avLst/>
          </a:prstGeom>
          <a:ln w="38100">
            <a:solidFill>
              <a:srgbClr val="ADD8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05DFE-EAC2-7229-5074-83166C2A68CE}"/>
              </a:ext>
            </a:extLst>
          </p:cNvPr>
          <p:cNvCxnSpPr>
            <a:cxnSpLocks/>
          </p:cNvCxnSpPr>
          <p:nvPr/>
        </p:nvCxnSpPr>
        <p:spPr>
          <a:xfrm>
            <a:off x="7349490" y="1259860"/>
            <a:ext cx="3466899" cy="0"/>
          </a:xfrm>
          <a:prstGeom prst="straightConnector1">
            <a:avLst/>
          </a:prstGeom>
          <a:ln w="38100">
            <a:solidFill>
              <a:srgbClr val="FF8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B16669-F2CA-FF82-EC10-D5AC728894C9}"/>
              </a:ext>
            </a:extLst>
          </p:cNvPr>
          <p:cNvSpPr txBox="1"/>
          <p:nvPr/>
        </p:nvSpPr>
        <p:spPr>
          <a:xfrm>
            <a:off x="2303712" y="1259860"/>
            <a:ext cx="38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median unique formula count in wet treatment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E8E69-B0E7-A439-CBE2-4231D395D6DE}"/>
              </a:ext>
            </a:extLst>
          </p:cNvPr>
          <p:cNvSpPr txBox="1"/>
          <p:nvPr/>
        </p:nvSpPr>
        <p:spPr>
          <a:xfrm>
            <a:off x="7304840" y="1259860"/>
            <a:ext cx="38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median unique formula count in dry treatment</a:t>
            </a:r>
          </a:p>
        </p:txBody>
      </p:sp>
    </p:spTree>
    <p:extLst>
      <p:ext uri="{BB962C8B-B14F-4D97-AF65-F5344CB8AC3E}">
        <p14:creationId xmlns:p14="http://schemas.microsoft.com/office/powerpoint/2010/main" val="28841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A018-5DFF-1228-003A-B5BE019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12066270" cy="835025"/>
          </a:xfrm>
        </p:spPr>
        <p:txBody>
          <a:bodyPr>
            <a:noAutofit/>
          </a:bodyPr>
          <a:lstStyle/>
          <a:p>
            <a:r>
              <a:rPr lang="en-US" sz="3200" dirty="0"/>
              <a:t>SI figure currently on </a:t>
            </a:r>
            <a:r>
              <a:rPr lang="en-US" sz="3200" dirty="0" err="1"/>
              <a:t>Histograms_Overall_Unique_Formulas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A81A4-E242-4201-94AE-DBD3D3B3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02" y="916573"/>
            <a:ext cx="8766151" cy="59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952B43-102E-5279-F073-ACF57ACD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9" y="0"/>
            <a:ext cx="1198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3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C99F-A164-EBDA-1897-24CD45C1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2165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currently on </a:t>
            </a:r>
            <a:r>
              <a:rPr lang="en-US" dirty="0" err="1"/>
              <a:t>Molecular_Formulas_per_site_per_treatment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20EC-598E-F393-7092-FE36DD78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" y="2326342"/>
            <a:ext cx="4024436" cy="3656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F7179-DCD7-A635-730D-DCF0EEC3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2" y="1945999"/>
            <a:ext cx="7864906" cy="4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5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BE9-41BB-510C-6654-08B2157A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96183"/>
            <a:ext cx="11940540" cy="486747"/>
          </a:xfrm>
        </p:spPr>
        <p:txBody>
          <a:bodyPr>
            <a:normAutofit/>
          </a:bodyPr>
          <a:lstStyle/>
          <a:p>
            <a:r>
              <a:rPr lang="en-US" sz="2000" dirty="0"/>
              <a:t>currently on </a:t>
            </a:r>
            <a:r>
              <a:rPr lang="en-US" sz="2000" dirty="0" err="1"/>
              <a:t>Molecular_Formulas_per_site_per_treatment</a:t>
            </a:r>
            <a:r>
              <a:rPr lang="en-US" sz="2000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DDDE6-CEE2-766D-2F69-56544086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99" y="1039539"/>
            <a:ext cx="10205301" cy="58184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8922AC-02B8-E48D-A1C4-15A501B18264}"/>
              </a:ext>
            </a:extLst>
          </p:cNvPr>
          <p:cNvCxnSpPr/>
          <p:nvPr/>
        </p:nvCxnSpPr>
        <p:spPr>
          <a:xfrm>
            <a:off x="2125980" y="1783080"/>
            <a:ext cx="4354830" cy="0"/>
          </a:xfrm>
          <a:prstGeom prst="straightConnector1">
            <a:avLst/>
          </a:prstGeom>
          <a:ln w="38100">
            <a:solidFill>
              <a:srgbClr val="ADD8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605DFE-EAC2-7229-5074-83166C2A68CE}"/>
              </a:ext>
            </a:extLst>
          </p:cNvPr>
          <p:cNvCxnSpPr>
            <a:cxnSpLocks/>
          </p:cNvCxnSpPr>
          <p:nvPr/>
        </p:nvCxnSpPr>
        <p:spPr>
          <a:xfrm>
            <a:off x="6667500" y="1783080"/>
            <a:ext cx="4499610" cy="0"/>
          </a:xfrm>
          <a:prstGeom prst="straightConnector1">
            <a:avLst/>
          </a:prstGeom>
          <a:ln w="38100">
            <a:solidFill>
              <a:srgbClr val="FF8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B16669-F2CA-FF82-EC10-D5AC728894C9}"/>
              </a:ext>
            </a:extLst>
          </p:cNvPr>
          <p:cNvSpPr txBox="1"/>
          <p:nvPr/>
        </p:nvSpPr>
        <p:spPr>
          <a:xfrm>
            <a:off x="2394585" y="1783080"/>
            <a:ext cx="38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unique avg formula count in wet treatment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E8E69-B0E7-A439-CBE2-4231D395D6DE}"/>
              </a:ext>
            </a:extLst>
          </p:cNvPr>
          <p:cNvSpPr txBox="1"/>
          <p:nvPr/>
        </p:nvSpPr>
        <p:spPr>
          <a:xfrm>
            <a:off x="7225881" y="1783080"/>
            <a:ext cx="381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unique avg formula count in dry treatment</a:t>
            </a:r>
          </a:p>
        </p:txBody>
      </p:sp>
    </p:spTree>
    <p:extLst>
      <p:ext uri="{BB962C8B-B14F-4D97-AF65-F5344CB8AC3E}">
        <p14:creationId xmlns:p14="http://schemas.microsoft.com/office/powerpoint/2010/main" val="367711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7C2-6FFE-9E3F-41E9-C8F2A5B4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39" y="197653"/>
            <a:ext cx="10515599" cy="721961"/>
          </a:xfrm>
        </p:spPr>
        <p:txBody>
          <a:bodyPr>
            <a:normAutofit/>
          </a:bodyPr>
          <a:lstStyle/>
          <a:p>
            <a:r>
              <a:rPr lang="en-US" dirty="0"/>
              <a:t>Currently on </a:t>
            </a:r>
            <a:r>
              <a:rPr lang="en-US" dirty="0" err="1"/>
              <a:t>all_MF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394C6-29B8-CCE2-B0A6-79BF8ED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74" y="919614"/>
            <a:ext cx="9217792" cy="59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8562</TotalTime>
  <Words>704</Words>
  <Application>Microsoft Office PowerPoint</Application>
  <PresentationFormat>Widescreen</PresentationFormat>
  <Paragraphs>51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SI figure currently on Molecular_Formulas_per_site_per_treatment script</vt:lpstr>
      <vt:lpstr>currently on Molecular_Formulas_per_site_per_treatment script</vt:lpstr>
      <vt:lpstr>currently on Molecular_Formulas_per_site_per_treatment script</vt:lpstr>
      <vt:lpstr>SI figure currently on Histograms_Overall_Unique_Formulas</vt:lpstr>
      <vt:lpstr>PowerPoint Presentation</vt:lpstr>
      <vt:lpstr>currently on Molecular_Formulas_per_site_per_treatment script</vt:lpstr>
      <vt:lpstr>currently on Molecular_Formulas_per_site_per_treatment script</vt:lpstr>
      <vt:lpstr>Currently on all_MF script</vt:lpstr>
      <vt:lpstr>PowerPoint Presentation</vt:lpstr>
      <vt:lpstr>PowerPoint Presentation</vt:lpstr>
      <vt:lpstr>Unique peaks</vt:lpstr>
      <vt:lpstr>Group 1 higher metabolite count in wet treatment</vt:lpstr>
      <vt:lpstr>Group 2 higher avg metabolite count in 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18 sites with values lower than 1 and 21 sites with values higher than 1.  Values higher than 1 mean that there are more unique formulas in the wet than in the dry treatment. Lower than 1 means the opposite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WGCNA Min module size of 20 block size of 26k</vt:lpstr>
      <vt:lpstr>PowerPoint Presentation</vt:lpstr>
      <vt:lpstr># 4. Identify the Principal Component with Maximum Treatment Separation # Calculate treatment means for each  PCmean_diff &lt;- colMeans(subset(pca_scores, treatment == "Wet")[, -ncol(pca_scores)]) -   colMeans(subset(pca_scores, treatment == "Dry")[, -ncol(pca_scores)]) # Find the PC with the highest absolute mean differencemax_diff_pc &lt;- names(which.max(abs(mean_diff)))  # 5. Correlate Modules with the Principal Componentcorrelations &lt;- sapply(colnames(moduleEigengenes), function(mod) {  cor(moduleEigengenes[[mod]], pca_scores[[max_diff_pc]], method = "pearson")})  # Convert correlations to a data frame for visualizationcor_df &lt;- data.frame(Module = names(correlations), Correlation = correlations)cor_df &lt;- cor_df[order(-abs(cor_df$Correlation)), ]  # 6. Visualize Correlation Strengthsggplot(cor_df, aes(x = reorder(Module, -abs(Correlation)), y = Correlation)) +  geom_bar(stat = "identity", fill = "steelblue") +  coord_flip() +  theme_bw() +  labs(title = paste("Module Correlations with", max_diff_pc),       x = "Module", y = "Correlation Strength")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Garayburu-Caruso, Vanessa A</dc:creator>
  <cp:lastModifiedBy>Garayburu-Caruso, Vanessa A</cp:lastModifiedBy>
  <cp:revision>1</cp:revision>
  <dcterms:created xsi:type="dcterms:W3CDTF">2024-11-24T18:04:16Z</dcterms:created>
  <dcterms:modified xsi:type="dcterms:W3CDTF">2025-01-02T21:45:03Z</dcterms:modified>
</cp:coreProperties>
</file>